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Lst>
  <p:notesMasterIdLst>
    <p:notesMasterId r:id="rId30"/>
  </p:notesMasterIdLst>
  <p:sldIdLst>
    <p:sldId id="256" r:id="rId2"/>
    <p:sldId id="259" r:id="rId3"/>
    <p:sldId id="261" r:id="rId4"/>
    <p:sldId id="282" r:id="rId5"/>
    <p:sldId id="263" r:id="rId6"/>
    <p:sldId id="276" r:id="rId7"/>
    <p:sldId id="290" r:id="rId8"/>
    <p:sldId id="291" r:id="rId9"/>
    <p:sldId id="292" r:id="rId10"/>
    <p:sldId id="293" r:id="rId11"/>
    <p:sldId id="294" r:id="rId12"/>
    <p:sldId id="295" r:id="rId13"/>
    <p:sldId id="304" r:id="rId14"/>
    <p:sldId id="305" r:id="rId15"/>
    <p:sldId id="306" r:id="rId16"/>
    <p:sldId id="307" r:id="rId17"/>
    <p:sldId id="296" r:id="rId18"/>
    <p:sldId id="297" r:id="rId19"/>
    <p:sldId id="298" r:id="rId20"/>
    <p:sldId id="299" r:id="rId21"/>
    <p:sldId id="300" r:id="rId22"/>
    <p:sldId id="308" r:id="rId23"/>
    <p:sldId id="310" r:id="rId24"/>
    <p:sldId id="302" r:id="rId25"/>
    <p:sldId id="309" r:id="rId26"/>
    <p:sldId id="303" r:id="rId27"/>
    <p:sldId id="279" r:id="rId28"/>
    <p:sldId id="28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0900"/>
    <a:srgbClr val="782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autoAdjust="0"/>
    <p:restoredTop sz="92603" autoAdjust="0"/>
  </p:normalViewPr>
  <p:slideViewPr>
    <p:cSldViewPr snapToGrid="0" snapToObjects="1">
      <p:cViewPr varScale="1">
        <p:scale>
          <a:sx n="88" d="100"/>
          <a:sy n="88" d="100"/>
        </p:scale>
        <p:origin x="466" y="62"/>
      </p:cViewPr>
      <p:guideLst/>
    </p:cSldViewPr>
  </p:slideViewPr>
  <p:outlineViewPr>
    <p:cViewPr>
      <p:scale>
        <a:sx n="33" d="100"/>
        <a:sy n="33" d="100"/>
      </p:scale>
      <p:origin x="0" y="0"/>
    </p:cViewPr>
  </p:outlineViewPr>
  <p:notesTextViewPr>
    <p:cViewPr>
      <p:scale>
        <a:sx n="170" d="100"/>
        <a:sy n="17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8C5BC4-B6B6-6A43-8E06-41281D290F88}" type="datetimeFigureOut">
              <a:rPr lang="en-US" smtClean="0"/>
              <a:t>5/28/2024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A71C9E-E4BF-3541-886F-20C9E6D9F76E}"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so the first ques here, what is matrimony? and here you can see</a:t>
            </a:r>
          </a:p>
          <a:p>
            <a:endParaRPr lang="en-GB" dirty="0">
              <a:effectLst/>
              <a:latin typeface="Helvetica Neue" panose="02000503000000020004" pitchFamily="2" charset="0"/>
            </a:endParaRPr>
          </a:p>
          <a:p>
            <a:r>
              <a:rPr lang="en-GB" dirty="0">
                <a:effectLst/>
                <a:latin typeface="Helvetica Neue" panose="02000503000000020004" pitchFamily="2" charset="0"/>
              </a:rPr>
              <a:t>Matrimony website is an online based platform where you can find your soulmate. It will reduce all the hassle of the conventional marriage system. </a:t>
            </a:r>
            <a:r>
              <a:rPr lang="en-GB" b="1" dirty="0">
                <a:effectLst/>
                <a:latin typeface="Helvetica Neue" panose="02000503000000020004" pitchFamily="2" charset="0"/>
              </a:rPr>
              <a:t>You can visit our website as a visitor. Do the registration to send messages to your chosen one.</a:t>
            </a:r>
          </a:p>
          <a:p>
            <a:endParaRPr lang="en-GB" dirty="0">
              <a:effectLst/>
              <a:latin typeface="Helvetica Neue" panose="02000503000000020004" pitchFamily="2" charset="0"/>
            </a:endParaRPr>
          </a:p>
          <a:p>
            <a:r>
              <a:rPr lang="en-GB" dirty="0">
                <a:effectLst/>
                <a:latin typeface="Helvetica Neue" panose="02000503000000020004" pitchFamily="2" charset="0"/>
              </a:rPr>
              <a:t> Audience: Our audience is the people who are seeking a life partner for the purpose of marriage.</a:t>
            </a:r>
          </a:p>
          <a:p>
            <a:endParaRPr lang="en-BD" dirty="0"/>
          </a:p>
        </p:txBody>
      </p:sp>
      <p:sp>
        <p:nvSpPr>
          <p:cNvPr id="4" name="Slide Number Placeholder 3"/>
          <p:cNvSpPr>
            <a:spLocks noGrp="1"/>
          </p:cNvSpPr>
          <p:nvPr>
            <p:ph type="sldNum" sz="quarter" idx="5"/>
          </p:nvPr>
        </p:nvSpPr>
        <p:spPr/>
        <p:txBody>
          <a:bodyPr/>
          <a:lstStyle/>
          <a:p>
            <a:fld id="{6AA71C9E-E4BF-3541-886F-20C9E6D9F76E}" type="slidenum">
              <a:rPr lang="en-US" smtClean="0"/>
              <a:t>3</a:t>
            </a:fld>
            <a:endParaRPr lang="en-US"/>
          </a:p>
        </p:txBody>
      </p:sp>
    </p:spTree>
    <p:extLst>
      <p:ext uri="{BB962C8B-B14F-4D97-AF65-F5344CB8AC3E}">
        <p14:creationId xmlns:p14="http://schemas.microsoft.com/office/powerpoint/2010/main" val="2980799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42EF0C7-DA95-445B-81D1-4C7274D71A58}" type="datetime1">
              <a:rPr lang="en-US" smtClean="0"/>
              <a:t>5/28/2024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1766878-3199-4EAB-94E7-2D6D11070E14}"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9C883C5-AE73-45B9-B658-48D4A6A8C959}" type="datetime1">
              <a:rPr lang="en-US" smtClean="0"/>
              <a:t>5/28/2024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1766878-3199-4EAB-94E7-2D6D11070E14}"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11E3F54-9740-49FB-BFBE-DB435E2DB3DF}" type="datetime1">
              <a:rPr lang="en-US" smtClean="0"/>
              <a:t>5/28/2024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1766878-3199-4EAB-94E7-2D6D11070E14}"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GB"/>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2E5A2F8B-27C3-42EA-BF31-67981C2449CE}" type="datetime1">
              <a:rPr lang="en-US" smtClean="0"/>
              <a:t>5/28/2024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1766878-3199-4EAB-94E7-2D6D11070E14}"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AF96F12A-8975-4FD5-95D9-74AB47262AE2}" type="datetime1">
              <a:rPr lang="en-US" smtClean="0"/>
              <a:t>5/28/2024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1766878-3199-4EAB-94E7-2D6D11070E14}"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C8EEC29A-A868-42A4-A6CE-6CD0AC4445D9}" type="datetime1">
              <a:rPr lang="en-US" smtClean="0"/>
              <a:t>5/28/2024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1766878-3199-4EAB-94E7-2D6D11070E14}"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1A53165-0D84-49FB-B00A-57ABFB0DE0BD}" type="datetime1">
              <a:rPr lang="en-US" smtClean="0"/>
              <a:t>5/28/2024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64938DB-FD0C-4F05-B1C2-BA9B986D610B}" type="datetime1">
              <a:rPr lang="en-US" smtClean="0"/>
              <a:t>5/28/2024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GB"/>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39F94BF-D311-4062-81BA-63DD8706DB5B}" type="datetime1">
              <a:rPr lang="en-US" smtClean="0"/>
              <a:t>5/28/2024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AC0905A-6814-4071-8A13-1B0D733C684C}" type="datetime1">
              <a:rPr lang="en-US" smtClean="0"/>
              <a:t>5/28/2024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1766878-3199-4EAB-94E7-2D6D11070E14}"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9990C9C-5222-4E17-BC42-254E8A92F7D8}" type="datetime1">
              <a:rPr lang="en-US" smtClean="0"/>
              <a:t>5/28/2024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1766878-3199-4EAB-94E7-2D6D11070E14}"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BC59E92-4B3D-4F50-A023-C41BAFDB5C5C}" type="datetime1">
              <a:rPr lang="en-US" smtClean="0"/>
              <a:t>5/28/2024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1766878-3199-4EAB-94E7-2D6D11070E14}"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D9E4F35-EC82-48AB-997A-FA09A65C6673}" type="datetime1">
              <a:rPr lang="en-US" smtClean="0"/>
              <a:t>5/28/2024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1766878-3199-4EAB-94E7-2D6D11070E14}"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D961A0-41EF-4C4F-A8EB-60A33B5BC08F}" type="datetime1">
              <a:rPr lang="en-US" smtClean="0"/>
              <a:t>5/28/2024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1766878-3199-4EAB-94E7-2D6D11070E14}"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GB"/>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6809B50-7F24-40B1-B53E-72CB9BE805D7}" type="datetime1">
              <a:rPr lang="en-US" smtClean="0"/>
              <a:t>5/28/2024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DC913DB-2C64-4934-B944-C473B60C5065}" type="datetime1">
              <a:rPr lang="en-US" smtClean="0"/>
              <a:t>5/28/2024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1766878-3199-4EAB-94E7-2D6D11070E14}"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23799D1-18B9-4722-A814-95979319295D}" type="datetime1">
              <a:rPr lang="en-US" smtClean="0"/>
              <a:t>5/28/2024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1766878-3199-4EAB-94E7-2D6D11070E14}"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2000"/>
            <a:extLst>
              <a:ext uri="{BEBA8EAE-BF5A-486C-A8C5-ECC9F3942E4B}">
                <a14:imgProps xmlns:a14="http://schemas.microsoft.com/office/drawing/2010/main">
                  <a14:imgLayer r:embed="rId3">
                    <a14:imgEffect>
                      <a14:brightnessContrast bright="-31000" contrast="3000"/>
                    </a14:imgEffect>
                    <a14:imgEffect>
                      <a14:sharpenSoften amoun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74510" y="1866321"/>
            <a:ext cx="8915399" cy="2262781"/>
          </a:xfrm>
        </p:spPr>
        <p:txBody>
          <a:bodyPr>
            <a:normAutofit/>
          </a:bodyPr>
          <a:lstStyle/>
          <a:p>
            <a:pPr algn="l"/>
            <a:r>
              <a:rPr lang="en-US" sz="6000" dirty="0">
                <a:solidFill>
                  <a:schemeClr val="bg1"/>
                </a:solidFill>
                <a:latin typeface="Times New Roman" panose="02020603050405020304" pitchFamily="18" charset="0"/>
                <a:cs typeface="Times New Roman" panose="02020603050405020304" pitchFamily="18" charset="0"/>
              </a:rPr>
              <a:t>“</a:t>
            </a:r>
            <a:r>
              <a:rPr lang="en-US" sz="6000" dirty="0">
                <a:solidFill>
                  <a:schemeClr val="bg1"/>
                </a:solidFill>
                <a:cs typeface="Times New Roman" panose="02020603050405020304" pitchFamily="18" charset="0"/>
              </a:rPr>
              <a:t>Biye Shaadi”</a:t>
            </a:r>
            <a:r>
              <a:rPr lang="en-US" dirty="0">
                <a:solidFill>
                  <a:schemeClr val="bg1"/>
                </a:solidFill>
                <a:cs typeface="Times New Roman" panose="02020603050405020304" pitchFamily="18" charset="0"/>
              </a:rPr>
              <a:t/>
            </a:r>
            <a:br>
              <a:rPr lang="en-US" dirty="0">
                <a:solidFill>
                  <a:schemeClr val="bg1"/>
                </a:solidFill>
                <a:cs typeface="Times New Roman" panose="02020603050405020304" pitchFamily="18" charset="0"/>
              </a:rPr>
            </a:br>
            <a:r>
              <a:rPr lang="en-US" dirty="0">
                <a:solidFill>
                  <a:schemeClr val="bg1"/>
                </a:solidFill>
                <a:cs typeface="Times New Roman" panose="02020603050405020304" pitchFamily="18" charset="0"/>
              </a:rPr>
              <a:t>           </a:t>
            </a:r>
            <a:r>
              <a:rPr lang="en-US" sz="4000" dirty="0">
                <a:solidFill>
                  <a:schemeClr val="bg1"/>
                </a:solidFill>
                <a:cs typeface="Times New Roman" panose="02020603050405020304" pitchFamily="18" charset="0"/>
              </a:rPr>
              <a:t>A Matrimony Website</a:t>
            </a:r>
          </a:p>
        </p:txBody>
      </p:sp>
      <p:sp>
        <p:nvSpPr>
          <p:cNvPr id="3" name="Subtitle 2"/>
          <p:cNvSpPr>
            <a:spLocks noGrp="1"/>
          </p:cNvSpPr>
          <p:nvPr>
            <p:ph type="subTitle" idx="1"/>
          </p:nvPr>
        </p:nvSpPr>
        <p:spPr>
          <a:xfrm>
            <a:off x="8702566" y="5256882"/>
            <a:ext cx="2802046" cy="1322338"/>
          </a:xfrm>
        </p:spPr>
        <p:txBody>
          <a:bodyPr>
            <a:normAutofit fontScale="92500"/>
          </a:bodyPr>
          <a:lstStyle/>
          <a:p>
            <a:r>
              <a:rPr lang="en-US" dirty="0">
                <a:solidFill>
                  <a:schemeClr val="bg1"/>
                </a:solidFill>
                <a:latin typeface="+mj-lt"/>
              </a:rPr>
              <a:t>Suraiya Mahmuda (364)</a:t>
            </a:r>
          </a:p>
          <a:p>
            <a:r>
              <a:rPr lang="en-US" dirty="0">
                <a:solidFill>
                  <a:schemeClr val="bg1"/>
                </a:solidFill>
                <a:latin typeface="+mj-lt"/>
              </a:rPr>
              <a:t>Lamia </a:t>
            </a:r>
            <a:r>
              <a:rPr lang="en-US" dirty="0" err="1">
                <a:solidFill>
                  <a:schemeClr val="bg1"/>
                </a:solidFill>
                <a:latin typeface="+mj-lt"/>
              </a:rPr>
              <a:t>Binta</a:t>
            </a:r>
            <a:r>
              <a:rPr lang="en-US" dirty="0">
                <a:solidFill>
                  <a:schemeClr val="bg1"/>
                </a:solidFill>
                <a:latin typeface="+mj-lt"/>
              </a:rPr>
              <a:t> Latif(366)</a:t>
            </a:r>
          </a:p>
          <a:p>
            <a:r>
              <a:rPr lang="en-US" dirty="0">
                <a:solidFill>
                  <a:schemeClr val="bg1"/>
                </a:solidFill>
                <a:latin typeface="+mj-lt"/>
              </a:rPr>
              <a:t>Fatima </a:t>
            </a:r>
            <a:r>
              <a:rPr lang="en-US" dirty="0" err="1">
                <a:solidFill>
                  <a:schemeClr val="bg1"/>
                </a:solidFill>
                <a:latin typeface="+mj-lt"/>
              </a:rPr>
              <a:t>Binte</a:t>
            </a:r>
            <a:r>
              <a:rPr lang="en-US" dirty="0">
                <a:solidFill>
                  <a:schemeClr val="bg1"/>
                </a:solidFill>
                <a:latin typeface="+mj-lt"/>
              </a:rPr>
              <a:t> Aziz(367)</a:t>
            </a:r>
          </a:p>
        </p:txBody>
      </p:sp>
      <p:sp>
        <p:nvSpPr>
          <p:cNvPr id="4" name="TextBox 3"/>
          <p:cNvSpPr txBox="1"/>
          <p:nvPr/>
        </p:nvSpPr>
        <p:spPr>
          <a:xfrm>
            <a:off x="8702566" y="4803227"/>
            <a:ext cx="1401025" cy="369332"/>
          </a:xfrm>
          <a:prstGeom prst="rect">
            <a:avLst/>
          </a:prstGeom>
          <a:noFill/>
        </p:spPr>
        <p:txBody>
          <a:bodyPr wrap="none" rtlCol="0">
            <a:spAutoFit/>
          </a:bodyPr>
          <a:lstStyle/>
          <a:p>
            <a:r>
              <a:rPr lang="en-US" b="1" dirty="0">
                <a:solidFill>
                  <a:schemeClr val="bg1"/>
                </a:solidFill>
                <a:latin typeface="Times New Roman" panose="02020603050405020304" pitchFamily="18" charset="0"/>
                <a:cs typeface="Times New Roman" panose="02020603050405020304" pitchFamily="18" charset="0"/>
              </a:rPr>
              <a:t>Prepared by</a:t>
            </a:r>
          </a:p>
        </p:txBody>
      </p:sp>
      <p:sp>
        <p:nvSpPr>
          <p:cNvPr id="5" name="Slide Number Placeholder 4">
            <a:extLst>
              <a:ext uri="{FF2B5EF4-FFF2-40B4-BE49-F238E27FC236}">
                <a16:creationId xmlns:a16="http://schemas.microsoft.com/office/drawing/2014/main" id="{1F9FD572-2C12-1B96-AC58-56C0E037BA1B}"/>
              </a:ext>
            </a:extLst>
          </p:cNvPr>
          <p:cNvSpPr>
            <a:spLocks noGrp="1"/>
          </p:cNvSpPr>
          <p:nvPr>
            <p:ph type="sldNum" sz="quarter" idx="12"/>
          </p:nvPr>
        </p:nvSpPr>
        <p:spPr/>
        <p:txBody>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1" end="1"/>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F1CD8-A5CA-9692-A9DF-9AF502889CA0}"/>
              </a:ext>
            </a:extLst>
          </p:cNvPr>
          <p:cNvSpPr>
            <a:spLocks noGrp="1"/>
          </p:cNvSpPr>
          <p:nvPr>
            <p:ph type="title"/>
          </p:nvPr>
        </p:nvSpPr>
        <p:spPr/>
        <p:txBody>
          <a:bodyPr/>
          <a:lstStyle/>
          <a:p>
            <a:r>
              <a:rPr lang="en-US" dirty="0"/>
              <a:t>Home Page(Continued..)</a:t>
            </a:r>
          </a:p>
        </p:txBody>
      </p:sp>
      <p:pic>
        <p:nvPicPr>
          <p:cNvPr id="3074" name="Picture 2">
            <a:extLst>
              <a:ext uri="{FF2B5EF4-FFF2-40B4-BE49-F238E27FC236}">
                <a16:creationId xmlns:a16="http://schemas.microsoft.com/office/drawing/2014/main" id="{C8AD0E6E-9F33-B5C0-66FA-77FBD6FAC08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89213" y="2685989"/>
            <a:ext cx="8915400" cy="172859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7C753DB-FD2C-A988-B22C-AF7435865F0D}"/>
              </a:ext>
            </a:extLst>
          </p:cNvPr>
          <p:cNvSpPr>
            <a:spLocks noGrp="1"/>
          </p:cNvSpPr>
          <p:nvPr>
            <p:ph type="sldNum" sz="quarter" idx="12"/>
          </p:nvPr>
        </p:nvSpPr>
        <p:spPr/>
        <p:txBody>
          <a:bodyPr/>
          <a:lstStyle/>
          <a:p>
            <a:fld id="{71766878-3199-4EAB-94E7-2D6D11070E14}" type="slidenum">
              <a:rPr lang="en-US" smtClean="0"/>
              <a:t>10</a:t>
            </a:fld>
            <a:endParaRPr lang="en-US" dirty="0"/>
          </a:p>
        </p:txBody>
      </p:sp>
    </p:spTree>
    <p:extLst>
      <p:ext uri="{BB962C8B-B14F-4D97-AF65-F5344CB8AC3E}">
        <p14:creationId xmlns:p14="http://schemas.microsoft.com/office/powerpoint/2010/main" val="35953576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0A946-1E3C-343D-131F-F5F6E3CF8E76}"/>
              </a:ext>
            </a:extLst>
          </p:cNvPr>
          <p:cNvSpPr>
            <a:spLocks noGrp="1"/>
          </p:cNvSpPr>
          <p:nvPr>
            <p:ph type="title"/>
          </p:nvPr>
        </p:nvSpPr>
        <p:spPr/>
        <p:txBody>
          <a:bodyPr/>
          <a:lstStyle/>
          <a:p>
            <a:r>
              <a:rPr lang="en-US" dirty="0"/>
              <a:t>Registration Page</a:t>
            </a:r>
          </a:p>
        </p:txBody>
      </p:sp>
      <p:sp>
        <p:nvSpPr>
          <p:cNvPr id="4" name="Slide Number Placeholder 3">
            <a:extLst>
              <a:ext uri="{FF2B5EF4-FFF2-40B4-BE49-F238E27FC236}">
                <a16:creationId xmlns:a16="http://schemas.microsoft.com/office/drawing/2014/main" id="{95225F4E-463A-F5D6-AE10-CDC6F4AC40B3}"/>
              </a:ext>
            </a:extLst>
          </p:cNvPr>
          <p:cNvSpPr>
            <a:spLocks noGrp="1"/>
          </p:cNvSpPr>
          <p:nvPr>
            <p:ph type="sldNum" sz="quarter" idx="12"/>
          </p:nvPr>
        </p:nvSpPr>
        <p:spPr/>
        <p:txBody>
          <a:bodyPr/>
          <a:lstStyle/>
          <a:p>
            <a:fld id="{71766878-3199-4EAB-94E7-2D6D11070E14}" type="slidenum">
              <a:rPr lang="en-US" smtClean="0"/>
              <a:t>11</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5802" y="2133600"/>
            <a:ext cx="7902222" cy="3778250"/>
          </a:xfrm>
        </p:spPr>
      </p:pic>
    </p:spTree>
    <p:extLst>
      <p:ext uri="{BB962C8B-B14F-4D97-AF65-F5344CB8AC3E}">
        <p14:creationId xmlns:p14="http://schemas.microsoft.com/office/powerpoint/2010/main" val="5720243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B7419-D3C3-CE16-50B6-CD3A51AC0F3F}"/>
              </a:ext>
            </a:extLst>
          </p:cNvPr>
          <p:cNvSpPr>
            <a:spLocks noGrp="1"/>
          </p:cNvSpPr>
          <p:nvPr>
            <p:ph type="title"/>
          </p:nvPr>
        </p:nvSpPr>
        <p:spPr/>
        <p:txBody>
          <a:bodyPr/>
          <a:lstStyle/>
          <a:p>
            <a:r>
              <a:rPr lang="en-US" dirty="0"/>
              <a:t>Registration Page(Continued)</a:t>
            </a:r>
          </a:p>
        </p:txBody>
      </p:sp>
      <p:sp>
        <p:nvSpPr>
          <p:cNvPr id="4" name="Slide Number Placeholder 3">
            <a:extLst>
              <a:ext uri="{FF2B5EF4-FFF2-40B4-BE49-F238E27FC236}">
                <a16:creationId xmlns:a16="http://schemas.microsoft.com/office/drawing/2014/main" id="{AE0DF3DF-CB66-550C-03FA-2C353AB7A52C}"/>
              </a:ext>
            </a:extLst>
          </p:cNvPr>
          <p:cNvSpPr>
            <a:spLocks noGrp="1"/>
          </p:cNvSpPr>
          <p:nvPr>
            <p:ph type="sldNum" sz="quarter" idx="12"/>
          </p:nvPr>
        </p:nvSpPr>
        <p:spPr/>
        <p:txBody>
          <a:bodyPr/>
          <a:lstStyle/>
          <a:p>
            <a:fld id="{71766878-3199-4EAB-94E7-2D6D11070E14}" type="slidenum">
              <a:rPr lang="en-US" smtClean="0"/>
              <a:t>12</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6784" y="2133600"/>
            <a:ext cx="7800258" cy="3778250"/>
          </a:xfrm>
        </p:spPr>
      </p:pic>
    </p:spTree>
    <p:extLst>
      <p:ext uri="{BB962C8B-B14F-4D97-AF65-F5344CB8AC3E}">
        <p14:creationId xmlns:p14="http://schemas.microsoft.com/office/powerpoint/2010/main" val="40214613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Registration Page(Continued)</a:t>
            </a:r>
          </a:p>
        </p:txBody>
      </p:sp>
      <p:sp>
        <p:nvSpPr>
          <p:cNvPr id="4" name="Slide Number Placeholder 3"/>
          <p:cNvSpPr>
            <a:spLocks noGrp="1"/>
          </p:cNvSpPr>
          <p:nvPr>
            <p:ph type="sldNum" sz="quarter" idx="12"/>
          </p:nvPr>
        </p:nvSpPr>
        <p:spPr/>
        <p:txBody>
          <a:bodyPr/>
          <a:lstStyle/>
          <a:p>
            <a:fld id="{71766878-3199-4EAB-94E7-2D6D11070E14}" type="slidenum">
              <a:rPr lang="en-US" smtClean="0"/>
              <a:t>13</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5921" y="2133600"/>
            <a:ext cx="7741984" cy="3778250"/>
          </a:xfrm>
          <a:prstGeom prst="rect">
            <a:avLst/>
          </a:prstGeom>
        </p:spPr>
      </p:pic>
    </p:spTree>
    <p:extLst>
      <p:ext uri="{BB962C8B-B14F-4D97-AF65-F5344CB8AC3E}">
        <p14:creationId xmlns:p14="http://schemas.microsoft.com/office/powerpoint/2010/main" val="16788443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Registration Page(Continued)</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702" y="2133600"/>
            <a:ext cx="7842421" cy="3778250"/>
          </a:xfrm>
        </p:spPr>
      </p:pic>
      <p:sp>
        <p:nvSpPr>
          <p:cNvPr id="4" name="Slide Number Placeholder 3"/>
          <p:cNvSpPr>
            <a:spLocks noGrp="1"/>
          </p:cNvSpPr>
          <p:nvPr>
            <p:ph type="sldNum" sz="quarter" idx="12"/>
          </p:nvPr>
        </p:nvSpPr>
        <p:spPr/>
        <p:txBody>
          <a:bodyPr/>
          <a:lstStyle/>
          <a:p>
            <a:fld id="{71766878-3199-4EAB-94E7-2D6D11070E14}" type="slidenum">
              <a:rPr lang="en-US" smtClean="0"/>
              <a:t>14</a:t>
            </a:fld>
            <a:endParaRPr lang="en-US" dirty="0"/>
          </a:p>
        </p:txBody>
      </p:sp>
    </p:spTree>
    <p:extLst>
      <p:ext uri="{BB962C8B-B14F-4D97-AF65-F5344CB8AC3E}">
        <p14:creationId xmlns:p14="http://schemas.microsoft.com/office/powerpoint/2010/main" val="13942429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Registered Bride/Groom</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7640" y="2133600"/>
            <a:ext cx="7758545" cy="3778250"/>
          </a:xfrm>
        </p:spPr>
      </p:pic>
      <p:sp>
        <p:nvSpPr>
          <p:cNvPr id="4" name="Slide Number Placeholder 3"/>
          <p:cNvSpPr>
            <a:spLocks noGrp="1"/>
          </p:cNvSpPr>
          <p:nvPr>
            <p:ph type="sldNum" sz="quarter" idx="12"/>
          </p:nvPr>
        </p:nvSpPr>
        <p:spPr/>
        <p:txBody>
          <a:bodyPr/>
          <a:lstStyle/>
          <a:p>
            <a:fld id="{71766878-3199-4EAB-94E7-2D6D11070E14}" type="slidenum">
              <a:rPr lang="en-US" smtClean="0"/>
              <a:t>15</a:t>
            </a:fld>
            <a:endParaRPr lang="en-US" dirty="0"/>
          </a:p>
        </p:txBody>
      </p:sp>
    </p:spTree>
    <p:extLst>
      <p:ext uri="{BB962C8B-B14F-4D97-AF65-F5344CB8AC3E}">
        <p14:creationId xmlns:p14="http://schemas.microsoft.com/office/powerpoint/2010/main" val="16832924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Registered </a:t>
            </a:r>
            <a:r>
              <a:rPr lang="en-US" dirty="0" smtClean="0"/>
              <a:t>Bride/Groom</a:t>
            </a:r>
            <a:r>
              <a:rPr lang="en-US" dirty="0"/>
              <a:t>(Continued)</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0101" y="2133600"/>
            <a:ext cx="7893623" cy="3778250"/>
          </a:xfrm>
        </p:spPr>
      </p:pic>
      <p:sp>
        <p:nvSpPr>
          <p:cNvPr id="4" name="Slide Number Placeholder 3"/>
          <p:cNvSpPr>
            <a:spLocks noGrp="1"/>
          </p:cNvSpPr>
          <p:nvPr>
            <p:ph type="sldNum" sz="quarter" idx="12"/>
          </p:nvPr>
        </p:nvSpPr>
        <p:spPr/>
        <p:txBody>
          <a:bodyPr/>
          <a:lstStyle/>
          <a:p>
            <a:fld id="{71766878-3199-4EAB-94E7-2D6D11070E14}" type="slidenum">
              <a:rPr lang="en-US" smtClean="0"/>
              <a:t>16</a:t>
            </a:fld>
            <a:endParaRPr lang="en-US" dirty="0"/>
          </a:p>
        </p:txBody>
      </p:sp>
    </p:spTree>
    <p:extLst>
      <p:ext uri="{BB962C8B-B14F-4D97-AF65-F5344CB8AC3E}">
        <p14:creationId xmlns:p14="http://schemas.microsoft.com/office/powerpoint/2010/main" val="33651225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CB0AA-2DD2-DF20-A0AF-09E9984F8227}"/>
              </a:ext>
            </a:extLst>
          </p:cNvPr>
          <p:cNvSpPr>
            <a:spLocks noGrp="1"/>
          </p:cNvSpPr>
          <p:nvPr>
            <p:ph type="title"/>
          </p:nvPr>
        </p:nvSpPr>
        <p:spPr/>
        <p:txBody>
          <a:bodyPr/>
          <a:lstStyle/>
          <a:p>
            <a:r>
              <a:rPr lang="en-US" dirty="0"/>
              <a:t>Login Page</a:t>
            </a:r>
          </a:p>
        </p:txBody>
      </p:sp>
      <p:sp>
        <p:nvSpPr>
          <p:cNvPr id="4" name="Slide Number Placeholder 3">
            <a:extLst>
              <a:ext uri="{FF2B5EF4-FFF2-40B4-BE49-F238E27FC236}">
                <a16:creationId xmlns:a16="http://schemas.microsoft.com/office/drawing/2014/main" id="{E354B18D-3FEF-A2AB-7F25-D2ED66968A5B}"/>
              </a:ext>
            </a:extLst>
          </p:cNvPr>
          <p:cNvSpPr>
            <a:spLocks noGrp="1"/>
          </p:cNvSpPr>
          <p:nvPr>
            <p:ph type="sldNum" sz="quarter" idx="12"/>
          </p:nvPr>
        </p:nvSpPr>
        <p:spPr/>
        <p:txBody>
          <a:bodyPr/>
          <a:lstStyle/>
          <a:p>
            <a:fld id="{71766878-3199-4EAB-94E7-2D6D11070E14}" type="slidenum">
              <a:rPr lang="en-US" smtClean="0"/>
              <a:t>17</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9324" y="2133600"/>
            <a:ext cx="7775177" cy="3778250"/>
          </a:xfrm>
        </p:spPr>
      </p:pic>
    </p:spTree>
    <p:extLst>
      <p:ext uri="{BB962C8B-B14F-4D97-AF65-F5344CB8AC3E}">
        <p14:creationId xmlns:p14="http://schemas.microsoft.com/office/powerpoint/2010/main" val="13485497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B8A60-53C0-2F86-11F4-BCE6C15D177F}"/>
              </a:ext>
            </a:extLst>
          </p:cNvPr>
          <p:cNvSpPr>
            <a:spLocks noGrp="1"/>
          </p:cNvSpPr>
          <p:nvPr>
            <p:ph type="title"/>
          </p:nvPr>
        </p:nvSpPr>
        <p:spPr/>
        <p:txBody>
          <a:bodyPr/>
          <a:lstStyle/>
          <a:p>
            <a:r>
              <a:rPr lang="en-US" dirty="0"/>
              <a:t>Profile Page</a:t>
            </a:r>
          </a:p>
        </p:txBody>
      </p:sp>
      <p:sp>
        <p:nvSpPr>
          <p:cNvPr id="4" name="Slide Number Placeholder 3">
            <a:extLst>
              <a:ext uri="{FF2B5EF4-FFF2-40B4-BE49-F238E27FC236}">
                <a16:creationId xmlns:a16="http://schemas.microsoft.com/office/drawing/2014/main" id="{58F6E8A4-A08E-50AB-2B56-22D380AB56B6}"/>
              </a:ext>
            </a:extLst>
          </p:cNvPr>
          <p:cNvSpPr>
            <a:spLocks noGrp="1"/>
          </p:cNvSpPr>
          <p:nvPr>
            <p:ph type="sldNum" sz="quarter" idx="12"/>
          </p:nvPr>
        </p:nvSpPr>
        <p:spPr/>
        <p:txBody>
          <a:bodyPr/>
          <a:lstStyle/>
          <a:p>
            <a:fld id="{71766878-3199-4EAB-94E7-2D6D11070E14}" type="slidenum">
              <a:rPr lang="en-US" smtClean="0"/>
              <a:t>18</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2586" y="2133600"/>
            <a:ext cx="7808654" cy="3778250"/>
          </a:xfrm>
        </p:spPr>
      </p:pic>
    </p:spTree>
    <p:extLst>
      <p:ext uri="{BB962C8B-B14F-4D97-AF65-F5344CB8AC3E}">
        <p14:creationId xmlns:p14="http://schemas.microsoft.com/office/powerpoint/2010/main" val="36654497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0D39F-2F00-9567-0BFA-8E8B441BE238}"/>
              </a:ext>
            </a:extLst>
          </p:cNvPr>
          <p:cNvSpPr>
            <a:spLocks noGrp="1"/>
          </p:cNvSpPr>
          <p:nvPr>
            <p:ph type="title"/>
          </p:nvPr>
        </p:nvSpPr>
        <p:spPr/>
        <p:txBody>
          <a:bodyPr/>
          <a:lstStyle/>
          <a:p>
            <a:r>
              <a:rPr lang="en-US" dirty="0"/>
              <a:t>Bride List</a:t>
            </a:r>
          </a:p>
        </p:txBody>
      </p:sp>
      <p:sp>
        <p:nvSpPr>
          <p:cNvPr id="4" name="Slide Number Placeholder 3">
            <a:extLst>
              <a:ext uri="{FF2B5EF4-FFF2-40B4-BE49-F238E27FC236}">
                <a16:creationId xmlns:a16="http://schemas.microsoft.com/office/drawing/2014/main" id="{0A64410D-7B1D-53C1-5B89-F9257C488A25}"/>
              </a:ext>
            </a:extLst>
          </p:cNvPr>
          <p:cNvSpPr>
            <a:spLocks noGrp="1"/>
          </p:cNvSpPr>
          <p:nvPr>
            <p:ph type="sldNum" sz="quarter" idx="12"/>
          </p:nvPr>
        </p:nvSpPr>
        <p:spPr/>
        <p:txBody>
          <a:bodyPr/>
          <a:lstStyle/>
          <a:p>
            <a:fld id="{71766878-3199-4EAB-94E7-2D6D11070E14}" type="slidenum">
              <a:rPr lang="en-US" smtClean="0"/>
              <a:t>19</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9937" y="2133600"/>
            <a:ext cx="7833952" cy="3778250"/>
          </a:xfrm>
        </p:spPr>
      </p:pic>
    </p:spTree>
    <p:extLst>
      <p:ext uri="{BB962C8B-B14F-4D97-AF65-F5344CB8AC3E}">
        <p14:creationId xmlns:p14="http://schemas.microsoft.com/office/powerpoint/2010/main" val="7902856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705133"/>
            <a:ext cx="8911687" cy="1280890"/>
          </a:xfrm>
        </p:spPr>
        <p:txBody>
          <a:bodyPr/>
          <a:lstStyle/>
          <a:p>
            <a:r>
              <a:rPr lang="en-US" dirty="0">
                <a:latin typeface="+mn-lt"/>
                <a:cs typeface="Times New Roman" panose="02020603050405020304" pitchFamily="18" charset="0"/>
              </a:rPr>
              <a:t>Contents</a:t>
            </a:r>
          </a:p>
        </p:txBody>
      </p:sp>
      <p:sp>
        <p:nvSpPr>
          <p:cNvPr id="3" name="Content Placeholder 2"/>
          <p:cNvSpPr>
            <a:spLocks noGrp="1"/>
          </p:cNvSpPr>
          <p:nvPr>
            <p:ph idx="1"/>
          </p:nvPr>
        </p:nvSpPr>
        <p:spPr>
          <a:xfrm>
            <a:off x="2589212" y="1905000"/>
            <a:ext cx="8915400" cy="3777622"/>
          </a:xfrm>
        </p:spPr>
        <p:txBody>
          <a:bodyPr>
            <a:normAutofit/>
          </a:bodyPr>
          <a:lstStyle/>
          <a:p>
            <a:r>
              <a:rPr lang="en-US" dirty="0"/>
              <a:t> Objective</a:t>
            </a:r>
          </a:p>
          <a:p>
            <a:r>
              <a:rPr lang="en-US" dirty="0"/>
              <a:t> Motivation</a:t>
            </a:r>
          </a:p>
          <a:p>
            <a:r>
              <a:rPr lang="en-US" dirty="0"/>
              <a:t>System Architecture</a:t>
            </a:r>
          </a:p>
          <a:p>
            <a:pPr marL="800100" lvl="1" indent="-400050">
              <a:buFont typeface="+mj-lt"/>
              <a:buAutoNum type="romanUcPeriod"/>
            </a:pPr>
            <a:r>
              <a:rPr lang="en-US" dirty="0"/>
              <a:t>Use case diagram</a:t>
            </a:r>
          </a:p>
          <a:p>
            <a:pPr marL="800100" lvl="1" indent="-400050">
              <a:buFont typeface="+mj-lt"/>
              <a:buAutoNum type="romanUcPeriod"/>
            </a:pPr>
            <a:r>
              <a:rPr lang="en-US" dirty="0"/>
              <a:t>Class diagram</a:t>
            </a:r>
          </a:p>
          <a:p>
            <a:r>
              <a:rPr lang="en-US" dirty="0"/>
              <a:t>Features Description</a:t>
            </a:r>
          </a:p>
          <a:p>
            <a:r>
              <a:rPr lang="en-US" dirty="0"/>
              <a:t>Project Demonstration</a:t>
            </a:r>
          </a:p>
          <a:p>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08C8C8D3-5A26-2A79-B0FE-5E0AA1AC179C}"/>
              </a:ext>
            </a:extLst>
          </p:cNvPr>
          <p:cNvSpPr>
            <a:spLocks noGrp="1"/>
          </p:cNvSpPr>
          <p:nvPr>
            <p:ph type="sldNum" sz="quarter" idx="12"/>
          </p:nvPr>
        </p:nvSpPr>
        <p:spPr/>
        <p:txBody>
          <a:bodyPr/>
          <a:lstStyle/>
          <a:p>
            <a:fld id="{71766878-3199-4EAB-94E7-2D6D11070E14}" type="slidenum">
              <a:rPr lang="en-US" smtClean="0"/>
              <a:t>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1" end="1"/>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6" dur="500"/>
                                        <p:tgtEl>
                                          <p:spTgt spid="3">
                                            <p:txEl>
                                              <p:pRg st="2" end="2"/>
                                            </p:txEl>
                                          </p:spTgt>
                                        </p:tgtEl>
                                      </p:cBhvr>
                                    </p:animEffect>
                                  </p:childTnLst>
                                </p:cTn>
                              </p:par>
                              <p:par>
                                <p:cTn id="17" presetID="1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3" end="3"/>
                                            </p:txEl>
                                          </p:spTgt>
                                        </p:tgtEl>
                                      </p:cBhvr>
                                    </p:animEffect>
                                  </p:childTnLst>
                                </p:cTn>
                              </p:par>
                              <p:par>
                                <p:cTn id="21" presetID="1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4" dur="500"/>
                                        <p:tgtEl>
                                          <p:spTgt spid="3">
                                            <p:txEl>
                                              <p:pRg st="4" end="4"/>
                                            </p:txEl>
                                          </p:spTgt>
                                        </p:tgtEl>
                                      </p:cBhvr>
                                    </p:animEffect>
                                  </p:childTnLst>
                                </p:cTn>
                              </p:par>
                              <p:par>
                                <p:cTn id="25" presetID="1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28" dur="500"/>
                                        <p:tgtEl>
                                          <p:spTgt spid="3">
                                            <p:txEl>
                                              <p:pRg st="5" end="5"/>
                                            </p:txEl>
                                          </p:spTgt>
                                        </p:tgtEl>
                                      </p:cBhvr>
                                    </p:animEffect>
                                  </p:childTnLst>
                                </p:cTn>
                              </p:par>
                              <p:par>
                                <p:cTn id="29" presetID="1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D0DC4-0CD6-969B-07D2-21F2361E576B}"/>
              </a:ext>
            </a:extLst>
          </p:cNvPr>
          <p:cNvSpPr>
            <a:spLocks noGrp="1"/>
          </p:cNvSpPr>
          <p:nvPr>
            <p:ph type="title"/>
          </p:nvPr>
        </p:nvSpPr>
        <p:spPr/>
        <p:txBody>
          <a:bodyPr/>
          <a:lstStyle/>
          <a:p>
            <a:r>
              <a:rPr lang="en-US" dirty="0"/>
              <a:t>Bride Profile (Sample)</a:t>
            </a:r>
          </a:p>
        </p:txBody>
      </p:sp>
      <p:sp>
        <p:nvSpPr>
          <p:cNvPr id="4" name="Slide Number Placeholder 3">
            <a:extLst>
              <a:ext uri="{FF2B5EF4-FFF2-40B4-BE49-F238E27FC236}">
                <a16:creationId xmlns:a16="http://schemas.microsoft.com/office/drawing/2014/main" id="{7BA7B117-E7F4-94AE-9A03-7A42D29C4CFD}"/>
              </a:ext>
            </a:extLst>
          </p:cNvPr>
          <p:cNvSpPr>
            <a:spLocks noGrp="1"/>
          </p:cNvSpPr>
          <p:nvPr>
            <p:ph type="sldNum" sz="quarter" idx="12"/>
          </p:nvPr>
        </p:nvSpPr>
        <p:spPr/>
        <p:txBody>
          <a:bodyPr/>
          <a:lstStyle/>
          <a:p>
            <a:fld id="{71766878-3199-4EAB-94E7-2D6D11070E14}" type="slidenum">
              <a:rPr lang="en-US" smtClean="0"/>
              <a:t>20</a:t>
            </a:fld>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b="12262"/>
          <a:stretch/>
        </p:blipFill>
        <p:spPr>
          <a:xfrm>
            <a:off x="2836085" y="1436915"/>
            <a:ext cx="8425365" cy="2804159"/>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6085" y="4241074"/>
            <a:ext cx="8427220" cy="2053951"/>
          </a:xfrm>
          <a:prstGeom prst="rect">
            <a:avLst/>
          </a:prstGeom>
        </p:spPr>
      </p:pic>
    </p:spTree>
    <p:extLst>
      <p:ext uri="{BB962C8B-B14F-4D97-AF65-F5344CB8AC3E}">
        <p14:creationId xmlns:p14="http://schemas.microsoft.com/office/powerpoint/2010/main" val="39930052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0158E-C66C-A50E-5530-34FEAB67B814}"/>
              </a:ext>
            </a:extLst>
          </p:cNvPr>
          <p:cNvSpPr>
            <a:spLocks noGrp="1"/>
          </p:cNvSpPr>
          <p:nvPr>
            <p:ph type="title"/>
          </p:nvPr>
        </p:nvSpPr>
        <p:spPr/>
        <p:txBody>
          <a:bodyPr/>
          <a:lstStyle/>
          <a:p>
            <a:r>
              <a:rPr lang="en-US" dirty="0"/>
              <a:t>Groom List</a:t>
            </a:r>
          </a:p>
        </p:txBody>
      </p:sp>
      <p:sp>
        <p:nvSpPr>
          <p:cNvPr id="4" name="Slide Number Placeholder 3">
            <a:extLst>
              <a:ext uri="{FF2B5EF4-FFF2-40B4-BE49-F238E27FC236}">
                <a16:creationId xmlns:a16="http://schemas.microsoft.com/office/drawing/2014/main" id="{05543E22-F698-124D-0314-8E803FAD8695}"/>
              </a:ext>
            </a:extLst>
          </p:cNvPr>
          <p:cNvSpPr>
            <a:spLocks noGrp="1"/>
          </p:cNvSpPr>
          <p:nvPr>
            <p:ph type="sldNum" sz="quarter" idx="12"/>
          </p:nvPr>
        </p:nvSpPr>
        <p:spPr/>
        <p:txBody>
          <a:bodyPr/>
          <a:lstStyle/>
          <a:p>
            <a:fld id="{71766878-3199-4EAB-94E7-2D6D11070E14}" type="slidenum">
              <a:rPr lang="en-US" smtClean="0"/>
              <a:t>21</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1067" y="2133600"/>
            <a:ext cx="7971692" cy="3778250"/>
          </a:xfrm>
        </p:spPr>
      </p:pic>
    </p:spTree>
    <p:extLst>
      <p:ext uri="{BB962C8B-B14F-4D97-AF65-F5344CB8AC3E}">
        <p14:creationId xmlns:p14="http://schemas.microsoft.com/office/powerpoint/2010/main" val="32689226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Groom</a:t>
            </a:r>
            <a:r>
              <a:rPr lang="en-US" dirty="0" smtClean="0"/>
              <a:t> </a:t>
            </a:r>
            <a:r>
              <a:rPr lang="en-US" dirty="0"/>
              <a:t>Profile (Sample)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264555"/>
            <a:ext cx="8060267" cy="3778250"/>
          </a:xfrm>
        </p:spPr>
      </p:pic>
      <p:sp>
        <p:nvSpPr>
          <p:cNvPr id="4" name="Slide Number Placeholder 3"/>
          <p:cNvSpPr>
            <a:spLocks noGrp="1"/>
          </p:cNvSpPr>
          <p:nvPr>
            <p:ph type="sldNum" sz="quarter" idx="12"/>
          </p:nvPr>
        </p:nvSpPr>
        <p:spPr/>
        <p:txBody>
          <a:bodyPr/>
          <a:lstStyle/>
          <a:p>
            <a:fld id="{71766878-3199-4EAB-94E7-2D6D11070E14}" type="slidenum">
              <a:rPr lang="en-US" smtClean="0"/>
              <a:t>22</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925" y="5042805"/>
            <a:ext cx="8060268" cy="1766663"/>
          </a:xfrm>
          <a:prstGeom prst="rect">
            <a:avLst/>
          </a:prstGeom>
        </p:spPr>
      </p:pic>
    </p:spTree>
    <p:extLst>
      <p:ext uri="{BB962C8B-B14F-4D97-AF65-F5344CB8AC3E}">
        <p14:creationId xmlns:p14="http://schemas.microsoft.com/office/powerpoint/2010/main" val="21132197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Feedback</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9500" y="2133600"/>
            <a:ext cx="8454825" cy="3778250"/>
          </a:xfrm>
        </p:spPr>
      </p:pic>
      <p:sp>
        <p:nvSpPr>
          <p:cNvPr id="4" name="Slide Number Placeholder 3"/>
          <p:cNvSpPr>
            <a:spLocks noGrp="1"/>
          </p:cNvSpPr>
          <p:nvPr>
            <p:ph type="sldNum" sz="quarter" idx="12"/>
          </p:nvPr>
        </p:nvSpPr>
        <p:spPr/>
        <p:txBody>
          <a:bodyPr/>
          <a:lstStyle/>
          <a:p>
            <a:fld id="{71766878-3199-4EAB-94E7-2D6D11070E14}" type="slidenum">
              <a:rPr lang="en-US" smtClean="0"/>
              <a:t>23</a:t>
            </a:fld>
            <a:endParaRPr lang="en-US" dirty="0"/>
          </a:p>
        </p:txBody>
      </p:sp>
    </p:spTree>
    <p:extLst>
      <p:ext uri="{BB962C8B-B14F-4D97-AF65-F5344CB8AC3E}">
        <p14:creationId xmlns:p14="http://schemas.microsoft.com/office/powerpoint/2010/main" val="4090221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CE690-E75B-E16A-1A66-EDAF46F84601}"/>
              </a:ext>
            </a:extLst>
          </p:cNvPr>
          <p:cNvSpPr>
            <a:spLocks noGrp="1"/>
          </p:cNvSpPr>
          <p:nvPr>
            <p:ph type="title"/>
          </p:nvPr>
        </p:nvSpPr>
        <p:spPr/>
        <p:txBody>
          <a:bodyPr/>
          <a:lstStyle/>
          <a:p>
            <a:r>
              <a:rPr lang="en-US" dirty="0"/>
              <a:t>Front-End Language</a:t>
            </a:r>
          </a:p>
        </p:txBody>
      </p:sp>
      <p:sp>
        <p:nvSpPr>
          <p:cNvPr id="3" name="Content Placeholder 2">
            <a:extLst>
              <a:ext uri="{FF2B5EF4-FFF2-40B4-BE49-F238E27FC236}">
                <a16:creationId xmlns:a16="http://schemas.microsoft.com/office/drawing/2014/main" id="{6A71090D-ADDC-3915-994B-8B4CF9F2F940}"/>
              </a:ext>
            </a:extLst>
          </p:cNvPr>
          <p:cNvSpPr>
            <a:spLocks noGrp="1"/>
          </p:cNvSpPr>
          <p:nvPr>
            <p:ph idx="1"/>
          </p:nvPr>
        </p:nvSpPr>
        <p:spPr/>
        <p:txBody>
          <a:bodyPr/>
          <a:lstStyle/>
          <a:p>
            <a:r>
              <a:rPr lang="en-US" sz="1800" b="1" i="0" u="none" strike="noStrike" dirty="0" smtClean="0">
                <a:solidFill>
                  <a:srgbClr val="000000"/>
                </a:solidFill>
                <a:effectLst/>
                <a:latin typeface="Times New Roman" panose="02020603050405020304" pitchFamily="18" charset="0"/>
              </a:rPr>
              <a:t>HTML(</a:t>
            </a:r>
            <a:r>
              <a:rPr lang="en-US" sz="1800" b="1" i="0" u="none" strike="noStrike" dirty="0" err="1" smtClean="0">
                <a:solidFill>
                  <a:srgbClr val="000000"/>
                </a:solidFill>
                <a:effectLst/>
                <a:latin typeface="Times New Roman" panose="02020603050405020304" pitchFamily="18" charset="0"/>
              </a:rPr>
              <a:t>HypertText</a:t>
            </a:r>
            <a:r>
              <a:rPr lang="en-US" sz="1800" b="1" i="0" u="none" strike="noStrike" dirty="0" smtClean="0">
                <a:solidFill>
                  <a:srgbClr val="000000"/>
                </a:solidFill>
                <a:effectLst/>
                <a:latin typeface="Times New Roman" panose="02020603050405020304" pitchFamily="18" charset="0"/>
              </a:rPr>
              <a:t> Markup Language): </a:t>
            </a:r>
            <a:r>
              <a:rPr lang="en-US" sz="1800" b="0" i="0" u="none" strike="noStrike" dirty="0" smtClean="0">
                <a:solidFill>
                  <a:srgbClr val="000000"/>
                </a:solidFill>
                <a:effectLst/>
                <a:latin typeface="Times New Roman" panose="02020603050405020304" pitchFamily="18" charset="0"/>
              </a:rPr>
              <a:t>Gives structure to the web page.</a:t>
            </a:r>
            <a:endParaRPr lang="en-US" sz="1800" b="0" i="0" u="none" strike="noStrike" dirty="0">
              <a:solidFill>
                <a:srgbClr val="000000"/>
              </a:solidFill>
              <a:effectLst/>
              <a:latin typeface="Times New Roman" panose="02020603050405020304" pitchFamily="18" charset="0"/>
            </a:endParaRPr>
          </a:p>
          <a:p>
            <a:r>
              <a:rPr lang="en-US" sz="1800" b="1" i="0" u="none" strike="noStrike" dirty="0">
                <a:solidFill>
                  <a:srgbClr val="000000"/>
                </a:solidFill>
                <a:effectLst/>
                <a:latin typeface="Times New Roman" panose="02020603050405020304" pitchFamily="18" charset="0"/>
              </a:rPr>
              <a:t>CSS(Cascading Style Sheet): </a:t>
            </a:r>
            <a:r>
              <a:rPr lang="en-US" sz="1800" b="0" i="0" u="none" strike="noStrike" dirty="0">
                <a:solidFill>
                  <a:srgbClr val="000000"/>
                </a:solidFill>
                <a:effectLst/>
                <a:latin typeface="Times New Roman" panose="02020603050405020304" pitchFamily="18" charset="0"/>
              </a:rPr>
              <a:t>To style and layout web pages.</a:t>
            </a:r>
          </a:p>
          <a:p>
            <a:r>
              <a:rPr lang="en-US" sz="1800" b="1" i="0" u="none" strike="noStrike" dirty="0">
                <a:solidFill>
                  <a:srgbClr val="000000"/>
                </a:solidFill>
                <a:effectLst/>
                <a:latin typeface="Times New Roman" panose="02020603050405020304" pitchFamily="18" charset="0"/>
              </a:rPr>
              <a:t>JavaScript: </a:t>
            </a:r>
            <a:r>
              <a:rPr lang="en-US" sz="1800" b="0" i="0" u="none" strike="noStrike" dirty="0">
                <a:solidFill>
                  <a:srgbClr val="000000"/>
                </a:solidFill>
                <a:effectLst/>
                <a:latin typeface="Times New Roman" panose="02020603050405020304" pitchFamily="18" charset="0"/>
              </a:rPr>
              <a:t>Interaction between webpages</a:t>
            </a:r>
            <a:r>
              <a:rPr lang="en-US" dirty="0">
                <a:solidFill>
                  <a:srgbClr val="000000"/>
                </a:solidFill>
                <a:latin typeface="Times New Roman" panose="02020603050405020304" pitchFamily="18" charset="0"/>
              </a:rPr>
              <a:t>.</a:t>
            </a:r>
          </a:p>
          <a:p>
            <a:r>
              <a:rPr lang="en-US" sz="1800" b="1" i="0" u="none" strike="noStrike" dirty="0">
                <a:solidFill>
                  <a:srgbClr val="000000"/>
                </a:solidFill>
                <a:effectLst/>
                <a:latin typeface="Times New Roman" panose="02020603050405020304" pitchFamily="18" charset="0"/>
              </a:rPr>
              <a:t>BOOTSTRAP: </a:t>
            </a:r>
            <a:r>
              <a:rPr lang="en-US" sz="1800" b="0" i="0" u="none" strike="noStrike" dirty="0">
                <a:solidFill>
                  <a:srgbClr val="000000"/>
                </a:solidFill>
                <a:effectLst/>
                <a:latin typeface="Times New Roman" panose="02020603050405020304" pitchFamily="18" charset="0"/>
              </a:rPr>
              <a:t>Framework of CSS and JavaScript.</a:t>
            </a:r>
          </a:p>
          <a:p>
            <a:r>
              <a:rPr lang="en-US" sz="1800" b="1" i="0" u="none" strike="noStrike" dirty="0">
                <a:solidFill>
                  <a:srgbClr val="000000"/>
                </a:solidFill>
                <a:effectLst/>
                <a:latin typeface="Times New Roman" panose="02020603050405020304" pitchFamily="18" charset="0"/>
              </a:rPr>
              <a:t>REACT JS: </a:t>
            </a:r>
            <a:r>
              <a:rPr lang="en-US" sz="1800" b="0" i="0" u="none" strike="noStrike" dirty="0">
                <a:solidFill>
                  <a:srgbClr val="000000"/>
                </a:solidFill>
                <a:effectLst/>
                <a:latin typeface="Times New Roman" panose="02020603050405020304" pitchFamily="18" charset="0"/>
              </a:rPr>
              <a:t>Highly productive JavaScript framework</a:t>
            </a:r>
            <a:r>
              <a:rPr lang="en-US" dirty="0">
                <a:solidFill>
                  <a:srgbClr val="000000"/>
                </a:solidFill>
                <a:latin typeface="Times New Roman" panose="02020603050405020304" pitchFamily="18" charset="0"/>
              </a:rPr>
              <a:t>.</a:t>
            </a:r>
          </a:p>
          <a:p>
            <a:endParaRPr lang="en-US" dirty="0"/>
          </a:p>
        </p:txBody>
      </p:sp>
      <p:sp>
        <p:nvSpPr>
          <p:cNvPr id="4" name="Slide Number Placeholder 3">
            <a:extLst>
              <a:ext uri="{FF2B5EF4-FFF2-40B4-BE49-F238E27FC236}">
                <a16:creationId xmlns:a16="http://schemas.microsoft.com/office/drawing/2014/main" id="{197C103E-F701-0B5E-0A43-BAA1DC8768D1}"/>
              </a:ext>
            </a:extLst>
          </p:cNvPr>
          <p:cNvSpPr>
            <a:spLocks noGrp="1"/>
          </p:cNvSpPr>
          <p:nvPr>
            <p:ph type="sldNum" sz="quarter" idx="12"/>
          </p:nvPr>
        </p:nvSpPr>
        <p:spPr/>
        <p:txBody>
          <a:bodyPr/>
          <a:lstStyle/>
          <a:p>
            <a:fld id="{71766878-3199-4EAB-94E7-2D6D11070E14}" type="slidenum">
              <a:rPr lang="en-US" smtClean="0"/>
              <a:t>24</a:t>
            </a:fld>
            <a:endParaRPr lang="en-US" dirty="0"/>
          </a:p>
        </p:txBody>
      </p:sp>
    </p:spTree>
    <p:extLst>
      <p:ext uri="{BB962C8B-B14F-4D97-AF65-F5344CB8AC3E}">
        <p14:creationId xmlns:p14="http://schemas.microsoft.com/office/powerpoint/2010/main" val="15973461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Back-End </a:t>
            </a:r>
            <a:r>
              <a:rPr lang="en-US" dirty="0"/>
              <a:t>Language</a:t>
            </a:r>
          </a:p>
        </p:txBody>
      </p:sp>
      <p:sp>
        <p:nvSpPr>
          <p:cNvPr id="3" name="Content Placeholder 2"/>
          <p:cNvSpPr>
            <a:spLocks noGrp="1"/>
          </p:cNvSpPr>
          <p:nvPr>
            <p:ph idx="1"/>
          </p:nvPr>
        </p:nvSpPr>
        <p:spPr/>
        <p:txBody>
          <a:bodyPr/>
          <a:lstStyle/>
          <a:p>
            <a:r>
              <a:rPr lang="en-US" b="1" dirty="0">
                <a:solidFill>
                  <a:schemeClr val="tx1">
                    <a:lumMod val="95000"/>
                    <a:lumOff val="5000"/>
                  </a:schemeClr>
                </a:solidFill>
                <a:latin typeface="Times New Roman" panose="02020603050405020304" pitchFamily="18" charset="0"/>
                <a:cs typeface="Times New Roman" panose="02020603050405020304" pitchFamily="18" charset="0"/>
              </a:rPr>
              <a:t>Python(Django)</a:t>
            </a:r>
          </a:p>
        </p:txBody>
      </p:sp>
      <p:sp>
        <p:nvSpPr>
          <p:cNvPr id="4" name="Slide Number Placeholder 3"/>
          <p:cNvSpPr>
            <a:spLocks noGrp="1"/>
          </p:cNvSpPr>
          <p:nvPr>
            <p:ph type="sldNum" sz="quarter" idx="12"/>
          </p:nvPr>
        </p:nvSpPr>
        <p:spPr/>
        <p:txBody>
          <a:bodyPr/>
          <a:lstStyle/>
          <a:p>
            <a:fld id="{71766878-3199-4EAB-94E7-2D6D11070E14}" type="slidenum">
              <a:rPr lang="en-US" smtClean="0"/>
              <a:t>25</a:t>
            </a:fld>
            <a:endParaRPr lang="en-US" dirty="0"/>
          </a:p>
        </p:txBody>
      </p:sp>
    </p:spTree>
    <p:extLst>
      <p:ext uri="{BB962C8B-B14F-4D97-AF65-F5344CB8AC3E}">
        <p14:creationId xmlns:p14="http://schemas.microsoft.com/office/powerpoint/2010/main" val="3661228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ADE4E-C71C-A597-5B92-D9C4FFCFEBC8}"/>
              </a:ext>
            </a:extLst>
          </p:cNvPr>
          <p:cNvSpPr>
            <a:spLocks noGrp="1"/>
          </p:cNvSpPr>
          <p:nvPr>
            <p:ph type="title"/>
          </p:nvPr>
        </p:nvSpPr>
        <p:spPr/>
        <p:txBody>
          <a:bodyPr/>
          <a:lstStyle/>
          <a:p>
            <a:r>
              <a:rPr lang="en-US" dirty="0"/>
              <a:t>Software Used</a:t>
            </a:r>
          </a:p>
        </p:txBody>
      </p:sp>
      <p:sp>
        <p:nvSpPr>
          <p:cNvPr id="3" name="Content Placeholder 2">
            <a:extLst>
              <a:ext uri="{FF2B5EF4-FFF2-40B4-BE49-F238E27FC236}">
                <a16:creationId xmlns:a16="http://schemas.microsoft.com/office/drawing/2014/main" id="{F636567D-070A-D91A-86E9-66E4863DAC41}"/>
              </a:ext>
            </a:extLst>
          </p:cNvPr>
          <p:cNvSpPr>
            <a:spLocks noGrp="1"/>
          </p:cNvSpPr>
          <p:nvPr>
            <p:ph idx="1"/>
          </p:nvPr>
        </p:nvSpPr>
        <p:spPr/>
        <p:txBody>
          <a:bodyPr/>
          <a:lstStyle/>
          <a:p>
            <a:r>
              <a:rPr lang="en-US" sz="1800" b="0" i="0" u="none" strike="noStrike" dirty="0">
                <a:solidFill>
                  <a:srgbClr val="000000"/>
                </a:solidFill>
                <a:effectLst/>
                <a:latin typeface="Times New Roman" panose="02020603050405020304" pitchFamily="18" charset="0"/>
              </a:rPr>
              <a:t>Visual studio, </a:t>
            </a:r>
            <a:r>
              <a:rPr lang="en-US" sz="1800" b="0" i="0" u="none" strike="noStrike" dirty="0" err="1" smtClean="0">
                <a:solidFill>
                  <a:srgbClr val="000000"/>
                </a:solidFill>
                <a:effectLst/>
                <a:latin typeface="Times New Roman" panose="02020603050405020304" pitchFamily="18" charset="0"/>
              </a:rPr>
              <a:t>WebStorm</a:t>
            </a:r>
            <a:r>
              <a:rPr lang="en-US" sz="1800" b="0" i="0" u="none" strike="noStrike" dirty="0" smtClean="0">
                <a:solidFill>
                  <a:srgbClr val="000000"/>
                </a:solidFill>
                <a:effectLst/>
                <a:latin typeface="Times New Roman" panose="02020603050405020304" pitchFamily="18" charset="0"/>
              </a:rPr>
              <a:t>,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PyCharm</a:t>
            </a:r>
            <a:r>
              <a:rPr lang="en-US" sz="1800" b="0" i="0" u="none" strike="noStrike" dirty="0" smtClean="0">
                <a:solidFill>
                  <a:srgbClr val="000000"/>
                </a:solidFill>
                <a:effectLst/>
                <a:latin typeface="Times New Roman" panose="02020603050405020304" pitchFamily="18" charset="0"/>
              </a:rPr>
              <a:t> </a:t>
            </a:r>
            <a:r>
              <a:rPr lang="en-US" sz="1800" b="0" i="0" u="none" strike="noStrike" dirty="0">
                <a:solidFill>
                  <a:srgbClr val="000000"/>
                </a:solidFill>
                <a:effectLst/>
                <a:latin typeface="Times New Roman" panose="02020603050405020304" pitchFamily="18" charset="0"/>
              </a:rPr>
              <a:t>or other Text Editor.</a:t>
            </a:r>
          </a:p>
          <a:p>
            <a:r>
              <a:rPr lang="en-US" sz="1800" b="0" i="0" u="none" strike="noStrike" dirty="0">
                <a:solidFill>
                  <a:srgbClr val="000000"/>
                </a:solidFill>
                <a:effectLst/>
                <a:latin typeface="Times New Roman" panose="02020603050405020304" pitchFamily="18" charset="0"/>
              </a:rPr>
              <a:t>Google Chrome or any other Browser</a:t>
            </a:r>
            <a:r>
              <a:rPr lang="en-US" dirty="0">
                <a:solidFill>
                  <a:srgbClr val="000000"/>
                </a:solidFill>
                <a:latin typeface="Times New Roman" panose="02020603050405020304" pitchFamily="18" charset="0"/>
              </a:rPr>
              <a:t>.</a:t>
            </a:r>
            <a:endParaRPr lang="en-US" dirty="0"/>
          </a:p>
        </p:txBody>
      </p:sp>
      <p:sp>
        <p:nvSpPr>
          <p:cNvPr id="4" name="Slide Number Placeholder 3">
            <a:extLst>
              <a:ext uri="{FF2B5EF4-FFF2-40B4-BE49-F238E27FC236}">
                <a16:creationId xmlns:a16="http://schemas.microsoft.com/office/drawing/2014/main" id="{B4D0F6DE-8678-D775-6E26-03DCF0AD6F3A}"/>
              </a:ext>
            </a:extLst>
          </p:cNvPr>
          <p:cNvSpPr>
            <a:spLocks noGrp="1"/>
          </p:cNvSpPr>
          <p:nvPr>
            <p:ph type="sldNum" sz="quarter" idx="12"/>
          </p:nvPr>
        </p:nvSpPr>
        <p:spPr/>
        <p:txBody>
          <a:bodyPr/>
          <a:lstStyle/>
          <a:p>
            <a:fld id="{71766878-3199-4EAB-94E7-2D6D11070E14}" type="slidenum">
              <a:rPr lang="en-US" smtClean="0"/>
              <a:t>26</a:t>
            </a:fld>
            <a:endParaRPr lang="en-US" dirty="0"/>
          </a:p>
        </p:txBody>
      </p:sp>
    </p:spTree>
    <p:extLst>
      <p:ext uri="{BB962C8B-B14F-4D97-AF65-F5344CB8AC3E}">
        <p14:creationId xmlns:p14="http://schemas.microsoft.com/office/powerpoint/2010/main" val="7320183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2592925" y="1659061"/>
            <a:ext cx="8915400" cy="3777622"/>
          </a:xfrm>
        </p:spPr>
        <p:txBody>
          <a:bodyPr>
            <a:normAutofit/>
          </a:bodyPr>
          <a:lstStyle/>
          <a:p>
            <a:pPr>
              <a:lnSpc>
                <a:spcPct val="107000"/>
              </a:lnSpc>
              <a:spcAft>
                <a:spcPts val="800"/>
              </a:spcAft>
            </a:pPr>
            <a:r>
              <a:rPr lang="en-US" sz="1800" b="0" i="0" u="none" strike="noStrike" dirty="0">
                <a:solidFill>
                  <a:srgbClr val="000000"/>
                </a:solidFill>
                <a:effectLst/>
                <a:latin typeface="Times New Roman" panose="02020603050405020304" pitchFamily="18" charset="0"/>
              </a:rPr>
              <a:t>The project entitled “</a:t>
            </a:r>
            <a:r>
              <a:rPr lang="en-US" sz="1800" b="0" i="0" u="none" strike="noStrike" dirty="0" err="1">
                <a:solidFill>
                  <a:srgbClr val="000000"/>
                </a:solidFill>
                <a:effectLst/>
                <a:latin typeface="Times New Roman" panose="02020603050405020304" pitchFamily="18" charset="0"/>
              </a:rPr>
              <a:t>Biye</a:t>
            </a:r>
            <a:r>
              <a:rPr lang="en-US" sz="1800" b="0" i="0" u="none" strike="noStrike" dirty="0">
                <a:solidFill>
                  <a:srgbClr val="000000"/>
                </a:solidFill>
                <a:effectLst/>
                <a:latin typeface="Times New Roman" panose="02020603050405020304" pitchFamily="18" charset="0"/>
              </a:rPr>
              <a:t> Shaadi” is developed using HTML, CSS, Bootstrap, JavaScript and ReactJS as Front-End </a:t>
            </a:r>
            <a:r>
              <a:rPr lang="en-US" sz="1800" b="0" i="0" u="none" strike="noStrike" dirty="0" smtClean="0">
                <a:solidFill>
                  <a:srgbClr val="000000"/>
                </a:solidFill>
                <a:effectLst/>
                <a:latin typeface="Times New Roman" panose="02020603050405020304" pitchFamily="18" charset="0"/>
              </a:rPr>
              <a:t>Language and </a:t>
            </a: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Python(Django)</a:t>
            </a:r>
            <a:r>
              <a:rPr lang="en-US" b="1"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sz="1800" b="0" i="0" u="none" strike="noStrike" dirty="0" smtClean="0">
                <a:solidFill>
                  <a:srgbClr val="000000"/>
                </a:solidFill>
                <a:effectLst/>
                <a:latin typeface="Times New Roman" panose="02020603050405020304" pitchFamily="18" charset="0"/>
              </a:rPr>
              <a:t>is </a:t>
            </a:r>
            <a:r>
              <a:rPr lang="en-US" dirty="0">
                <a:solidFill>
                  <a:srgbClr val="000000"/>
                </a:solidFill>
                <a:latin typeface="Times New Roman" panose="02020603050405020304" pitchFamily="18" charset="0"/>
              </a:rPr>
              <a:t>used as </a:t>
            </a:r>
            <a:r>
              <a:rPr lang="en-US" dirty="0" smtClean="0">
                <a:solidFill>
                  <a:srgbClr val="000000"/>
                </a:solidFill>
                <a:latin typeface="Times New Roman" panose="02020603050405020304" pitchFamily="18" charset="0"/>
              </a:rPr>
              <a:t>Back-End </a:t>
            </a:r>
            <a:r>
              <a:rPr lang="en-US" dirty="0">
                <a:solidFill>
                  <a:srgbClr val="000000"/>
                </a:solidFill>
                <a:latin typeface="Times New Roman" panose="02020603050405020304" pitchFamily="18" charset="0"/>
              </a:rPr>
              <a:t>Language .</a:t>
            </a:r>
            <a:endParaRPr lang="en-US" sz="1800" b="0" i="0" u="none" strike="noStrike" dirty="0">
              <a:solidFill>
                <a:srgbClr val="000000"/>
              </a:solidFill>
              <a:effectLst/>
              <a:latin typeface="Times New Roman" panose="02020603050405020304" pitchFamily="18" charset="0"/>
            </a:endParaRPr>
          </a:p>
          <a:p>
            <a:pPr>
              <a:lnSpc>
                <a:spcPct val="107000"/>
              </a:lnSpc>
              <a:spcAft>
                <a:spcPts val="800"/>
              </a:spcAft>
            </a:pPr>
            <a:r>
              <a:rPr lang="en-US" sz="1800" b="0" i="0" u="none" strike="noStrike" dirty="0">
                <a:solidFill>
                  <a:srgbClr val="000000"/>
                </a:solidFill>
                <a:effectLst/>
                <a:latin typeface="Times New Roman" panose="02020603050405020304" pitchFamily="18" charset="0"/>
              </a:rPr>
              <a:t>This project comprises the process of finding dream life partner.</a:t>
            </a:r>
          </a:p>
          <a:p>
            <a:endParaRPr lang="en-US" dirty="0"/>
          </a:p>
        </p:txBody>
      </p:sp>
      <p:sp>
        <p:nvSpPr>
          <p:cNvPr id="4" name="Slide Number Placeholder 3">
            <a:extLst>
              <a:ext uri="{FF2B5EF4-FFF2-40B4-BE49-F238E27FC236}">
                <a16:creationId xmlns:a16="http://schemas.microsoft.com/office/drawing/2014/main" id="{8A2BD09A-4959-B778-81C4-90C2C072B8E8}"/>
              </a:ext>
            </a:extLst>
          </p:cNvPr>
          <p:cNvSpPr>
            <a:spLocks noGrp="1"/>
          </p:cNvSpPr>
          <p:nvPr>
            <p:ph type="sldNum" sz="quarter" idx="12"/>
          </p:nvPr>
        </p:nvSpPr>
        <p:spPr/>
        <p:txBody>
          <a:bodyPr/>
          <a:lstStyle/>
          <a:p>
            <a:fld id="{71766878-3199-4EAB-94E7-2D6D11070E14}" type="slidenum">
              <a:rPr lang="en-US" smtClean="0"/>
              <a:t>27</a:t>
            </a:fld>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E48D4859-2DAC-CD4A-8C10-A492E6DEF218}"/>
              </a:ext>
            </a:extLst>
          </p:cNvPr>
          <p:cNvSpPr>
            <a:spLocks noGrp="1"/>
          </p:cNvSpPr>
          <p:nvPr>
            <p:ph idx="1"/>
          </p:nvPr>
        </p:nvSpPr>
        <p:spPr/>
        <p:txBody>
          <a:bodyPr/>
          <a:lstStyle/>
          <a:p>
            <a:endParaRPr lang="en-BD" dirty="0"/>
          </a:p>
        </p:txBody>
      </p:sp>
      <p:sp>
        <p:nvSpPr>
          <p:cNvPr id="2" name="Slide Number Placeholder 1">
            <a:extLst>
              <a:ext uri="{FF2B5EF4-FFF2-40B4-BE49-F238E27FC236}">
                <a16:creationId xmlns:a16="http://schemas.microsoft.com/office/drawing/2014/main" id="{981996A4-9C61-2B1D-E313-57AB63AE7753}"/>
              </a:ext>
            </a:extLst>
          </p:cNvPr>
          <p:cNvSpPr>
            <a:spLocks noGrp="1"/>
          </p:cNvSpPr>
          <p:nvPr>
            <p:ph type="sldNum" sz="quarter" idx="12"/>
          </p:nvPr>
        </p:nvSpPr>
        <p:spPr/>
        <p:txBody>
          <a:bodyPr/>
          <a:lstStyle/>
          <a:p>
            <a:fld id="{71766878-3199-4EAB-94E7-2D6D11070E14}" type="slidenum">
              <a:rPr lang="en-US" smtClean="0"/>
              <a:t>28</a:t>
            </a:fld>
            <a:endParaRPr lang="en-US" dirty="0"/>
          </a:p>
        </p:txBody>
      </p:sp>
    </p:spTree>
    <p:extLst>
      <p:ext uri="{BB962C8B-B14F-4D97-AF65-F5344CB8AC3E}">
        <p14:creationId xmlns:p14="http://schemas.microsoft.com/office/powerpoint/2010/main" val="4051829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44726" y="1965319"/>
            <a:ext cx="8915400" cy="3777622"/>
          </a:xfrm>
        </p:spPr>
        <p:txBody>
          <a:bodyPr>
            <a:normAutofit/>
          </a:bodyPr>
          <a:lstStyle/>
          <a:p>
            <a:endParaRPr lang="en-US" dirty="0"/>
          </a:p>
          <a:p>
            <a:r>
              <a:rPr lang="en-US" dirty="0"/>
              <a:t>The main objective of this application is to facilitate the user by providing profiles of bride or groom and other information regarding them online.</a:t>
            </a:r>
          </a:p>
          <a:p>
            <a:pPr marL="0" indent="0">
              <a:buNone/>
            </a:pPr>
            <a:endParaRPr lang="en-US" dirty="0"/>
          </a:p>
          <a:p>
            <a:r>
              <a:rPr lang="en-US" dirty="0"/>
              <a:t>User can get information regarding their dream life partner at his/her home at his/her convenience.</a:t>
            </a:r>
            <a:r>
              <a:rPr lang="en-GB" sz="180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rPr>
              <a:t>.</a:t>
            </a:r>
          </a:p>
          <a:p>
            <a:endParaRPr lang="en-GB" sz="180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p:txBody>
      </p:sp>
      <p:sp>
        <p:nvSpPr>
          <p:cNvPr id="5" name="Title 4"/>
          <p:cNvSpPr txBox="1">
            <a:spLocks noGrp="1"/>
          </p:cNvSpPr>
          <p:nvPr>
            <p:ph type="title"/>
          </p:nvPr>
        </p:nvSpPr>
        <p:spPr>
          <a:xfrm>
            <a:off x="2249488" y="818767"/>
            <a:ext cx="8910638" cy="584775"/>
          </a:xfrm>
          <a:prstGeom prst="rect">
            <a:avLst/>
          </a:prstGeom>
          <a:noFill/>
        </p:spPr>
        <p:txBody>
          <a:bodyPr wrap="square" rtlCol="0">
            <a:spAutoFit/>
          </a:bodyPr>
          <a:lstStyle/>
          <a:p>
            <a:r>
              <a:rPr lang="en-US" sz="3200" dirty="0"/>
              <a:t>Objective</a:t>
            </a:r>
          </a:p>
        </p:txBody>
      </p:sp>
      <p:sp>
        <p:nvSpPr>
          <p:cNvPr id="2" name="Slide Number Placeholder 1">
            <a:extLst>
              <a:ext uri="{FF2B5EF4-FFF2-40B4-BE49-F238E27FC236}">
                <a16:creationId xmlns:a16="http://schemas.microsoft.com/office/drawing/2014/main" id="{839DE7D2-D131-D484-8F45-A922969DE3D4}"/>
              </a:ext>
            </a:extLst>
          </p:cNvPr>
          <p:cNvSpPr>
            <a:spLocks noGrp="1"/>
          </p:cNvSpPr>
          <p:nvPr>
            <p:ph type="sldNum" sz="quarter" idx="12"/>
          </p:nvPr>
        </p:nvSpPr>
        <p:spPr/>
        <p:txBody>
          <a:bodyPr/>
          <a:lstStyle/>
          <a:p>
            <a:fld id="{71766878-3199-4EAB-94E7-2D6D11070E14}" type="slidenum">
              <a:rPr lang="en-US" smtClean="0"/>
              <a:t>3</a:t>
            </a:fld>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a:xfrm>
            <a:off x="2327564" y="1579418"/>
            <a:ext cx="9177048" cy="4331804"/>
          </a:xfrm>
        </p:spPr>
        <p:txBody>
          <a:bodyPr/>
          <a:lstStyle/>
          <a:p>
            <a:pPr marL="0" indent="0">
              <a:buNone/>
            </a:pPr>
            <a:endParaRPr lang="en-US" dirty="0"/>
          </a:p>
          <a:p>
            <a:pPr marL="0" indent="0">
              <a:buNone/>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The main reason this project is much fascinating is that this project gives the facility of finding life partner, a basic human need in an easy way.  This project ensures obstacle free way of finding a partner.</a:t>
            </a:r>
          </a:p>
          <a:p>
            <a:pPr marL="0" indent="0">
              <a:buNone/>
            </a:pPr>
            <a:r>
              <a:rPr lang="en-US" dirty="0">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This project is a very much popular in India. People of Bangladesh are still not used to the trend of online matrimony system. This initiative will help people to find soulmates in an efficient way. </a:t>
            </a:r>
          </a:p>
          <a:p>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457200" marR="0" lvl="1" indent="0">
              <a:lnSpc>
                <a:spcPct val="107000"/>
              </a:lnSpc>
              <a:spcBef>
                <a:spcPts val="0"/>
              </a:spcBef>
              <a:spcAft>
                <a:spcPts val="800"/>
              </a:spcAft>
              <a:buNone/>
              <a:tabLst>
                <a:tab pos="9144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6D272333-9DB1-D360-A8D0-09B3762C3158}"/>
              </a:ext>
            </a:extLst>
          </p:cNvPr>
          <p:cNvSpPr>
            <a:spLocks noGrp="1"/>
          </p:cNvSpPr>
          <p:nvPr>
            <p:ph type="sldNum" sz="quarter" idx="12"/>
          </p:nvPr>
        </p:nvSpPr>
        <p:spPr/>
        <p:txBody>
          <a:bodyPr/>
          <a:lstStyle/>
          <a:p>
            <a:fld id="{71766878-3199-4EAB-94E7-2D6D11070E14}" type="slidenum">
              <a:rPr lang="en-US" smtClean="0"/>
              <a:t>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103322" y="110895"/>
            <a:ext cx="2165978" cy="353943"/>
          </a:xfrm>
          <a:prstGeom prst="rect">
            <a:avLst/>
          </a:prstGeom>
          <a:noFill/>
        </p:spPr>
        <p:txBody>
          <a:bodyPr wrap="none" rtlCol="0">
            <a:spAutoFit/>
          </a:bodyPr>
          <a:lstStyle/>
          <a:p>
            <a:pPr algn="ctr"/>
            <a:r>
              <a:rPr lang="en-US" sz="1700" b="1" dirty="0"/>
              <a:t>Use case diagram </a:t>
            </a:r>
          </a:p>
        </p:txBody>
      </p:sp>
      <p:sp>
        <p:nvSpPr>
          <p:cNvPr id="2" name="Slide Number Placeholder 1">
            <a:extLst>
              <a:ext uri="{FF2B5EF4-FFF2-40B4-BE49-F238E27FC236}">
                <a16:creationId xmlns:a16="http://schemas.microsoft.com/office/drawing/2014/main" id="{62F25885-45A6-199A-9D9C-9A3BFD68BF34}"/>
              </a:ext>
            </a:extLst>
          </p:cNvPr>
          <p:cNvSpPr>
            <a:spLocks noGrp="1"/>
          </p:cNvSpPr>
          <p:nvPr>
            <p:ph type="sldNum" sz="quarter" idx="12"/>
          </p:nvPr>
        </p:nvSpPr>
        <p:spPr/>
        <p:txBody>
          <a:bodyPr/>
          <a:lstStyle/>
          <a:p>
            <a:fld id="{71766878-3199-4EAB-94E7-2D6D11070E14}" type="slidenum">
              <a:rPr lang="en-US" smtClean="0"/>
              <a:t>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1123" y="696686"/>
            <a:ext cx="5223221" cy="5799909"/>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182251" y="693345"/>
            <a:ext cx="3385136" cy="276999"/>
          </a:xfrm>
          <a:prstGeom prst="rect">
            <a:avLst/>
          </a:prstGeom>
          <a:noFill/>
        </p:spPr>
        <p:txBody>
          <a:bodyPr wrap="square" rtlCol="0">
            <a:spAutoFit/>
          </a:bodyPr>
          <a:lstStyle/>
          <a:p>
            <a:r>
              <a:rPr lang="en-US" sz="1200" b="1" dirty="0"/>
              <a:t>Class diagram for “Biye Shaadi”</a:t>
            </a:r>
          </a:p>
        </p:txBody>
      </p:sp>
      <p:sp>
        <p:nvSpPr>
          <p:cNvPr id="2" name="Slide Number Placeholder 1">
            <a:extLst>
              <a:ext uri="{FF2B5EF4-FFF2-40B4-BE49-F238E27FC236}">
                <a16:creationId xmlns:a16="http://schemas.microsoft.com/office/drawing/2014/main" id="{81D289A2-8189-9440-2BC8-4AF73944EAA6}"/>
              </a:ext>
            </a:extLst>
          </p:cNvPr>
          <p:cNvSpPr>
            <a:spLocks noGrp="1"/>
          </p:cNvSpPr>
          <p:nvPr>
            <p:ph type="sldNum" sz="quarter" idx="12"/>
          </p:nvPr>
        </p:nvSpPr>
        <p:spPr/>
        <p:txBody>
          <a:bodyPr/>
          <a:lstStyle/>
          <a:p>
            <a:fld id="{71766878-3199-4EAB-94E7-2D6D11070E14}" type="slidenum">
              <a:rPr lang="en-US" smtClean="0"/>
              <a:t>6</a:t>
            </a:fld>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11036" y="1314995"/>
            <a:ext cx="3927565" cy="4545874"/>
          </a:xfr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B4E50-F64B-2CC5-8CEC-BB44B93A1835}"/>
              </a:ext>
            </a:extLst>
          </p:cNvPr>
          <p:cNvSpPr>
            <a:spLocks noGrp="1"/>
          </p:cNvSpPr>
          <p:nvPr>
            <p:ph type="title"/>
          </p:nvPr>
        </p:nvSpPr>
        <p:spPr/>
        <p:txBody>
          <a:bodyPr/>
          <a:lstStyle/>
          <a:p>
            <a:r>
              <a:rPr lang="en-US" dirty="0"/>
              <a:t>Key Features:</a:t>
            </a:r>
          </a:p>
        </p:txBody>
      </p:sp>
      <p:sp>
        <p:nvSpPr>
          <p:cNvPr id="3" name="Content Placeholder 2">
            <a:extLst>
              <a:ext uri="{FF2B5EF4-FFF2-40B4-BE49-F238E27FC236}">
                <a16:creationId xmlns:a16="http://schemas.microsoft.com/office/drawing/2014/main" id="{E757A3B6-73BF-FBB1-3491-825C06408990}"/>
              </a:ext>
            </a:extLst>
          </p:cNvPr>
          <p:cNvSpPr>
            <a:spLocks noGrp="1"/>
          </p:cNvSpPr>
          <p:nvPr>
            <p:ph idx="1"/>
          </p:nvPr>
        </p:nvSpPr>
        <p:spPr/>
        <p:txBody>
          <a:bodyPr/>
          <a:lstStyle/>
          <a:p>
            <a:r>
              <a:rPr lang="en-US" sz="1800" b="1" i="0" u="none" strike="noStrike" dirty="0">
                <a:solidFill>
                  <a:srgbClr val="000000"/>
                </a:solidFill>
                <a:effectLst/>
                <a:latin typeface="Times New Roman" panose="02020603050405020304" pitchFamily="18" charset="0"/>
              </a:rPr>
              <a:t>Home :                   </a:t>
            </a:r>
            <a:r>
              <a:rPr lang="en-US" sz="1800" b="0" i="0" u="none" strike="noStrike" dirty="0">
                <a:solidFill>
                  <a:srgbClr val="000000"/>
                </a:solidFill>
                <a:effectLst/>
                <a:latin typeface="Times New Roman" panose="02020603050405020304" pitchFamily="18" charset="0"/>
              </a:rPr>
              <a:t>It is a welcome page for users.</a:t>
            </a:r>
          </a:p>
          <a:p>
            <a:r>
              <a:rPr lang="en-US" sz="1800" b="1" i="0" u="none" strike="noStrike" dirty="0">
                <a:solidFill>
                  <a:srgbClr val="000000"/>
                </a:solidFill>
                <a:effectLst/>
                <a:latin typeface="Times New Roman" panose="02020603050405020304" pitchFamily="18" charset="0"/>
              </a:rPr>
              <a:t>Registration</a:t>
            </a:r>
            <a:r>
              <a:rPr lang="en-US" sz="1800" b="0" i="0" u="none" strike="noStrike" dirty="0">
                <a:solidFill>
                  <a:srgbClr val="000000"/>
                </a:solidFill>
                <a:effectLst/>
                <a:latin typeface="Times New Roman" panose="02020603050405020304" pitchFamily="18" charset="0"/>
              </a:rPr>
              <a:t>:         Users can register through sign up page.</a:t>
            </a:r>
            <a:endParaRPr lang="en-US" dirty="0">
              <a:solidFill>
                <a:srgbClr val="000000"/>
              </a:solidFill>
              <a:latin typeface="Times New Roman" panose="02020603050405020304" pitchFamily="18" charset="0"/>
            </a:endParaRPr>
          </a:p>
          <a:p>
            <a:r>
              <a:rPr lang="en-US" sz="1800" b="1" i="0" u="none" strike="noStrike" dirty="0">
                <a:solidFill>
                  <a:srgbClr val="000000"/>
                </a:solidFill>
                <a:effectLst/>
                <a:latin typeface="Times New Roman" panose="02020603050405020304" pitchFamily="18" charset="0"/>
              </a:rPr>
              <a:t>Login</a:t>
            </a:r>
            <a:r>
              <a:rPr lang="en-US" sz="1800" b="0" i="0" u="none" strike="noStrike" dirty="0">
                <a:solidFill>
                  <a:srgbClr val="000000"/>
                </a:solidFill>
                <a:effectLst/>
                <a:latin typeface="Times New Roman" panose="02020603050405020304" pitchFamily="18" charset="0"/>
              </a:rPr>
              <a:t>:                    Users can log into the website. </a:t>
            </a:r>
          </a:p>
          <a:p>
            <a:r>
              <a:rPr lang="en-US" sz="1800" b="1" i="0" u="none" strike="noStrike" dirty="0">
                <a:solidFill>
                  <a:srgbClr val="000000"/>
                </a:solidFill>
                <a:effectLst/>
                <a:latin typeface="Times New Roman" panose="02020603050405020304" pitchFamily="18" charset="0"/>
              </a:rPr>
              <a:t>View Profiles</a:t>
            </a:r>
            <a:r>
              <a:rPr lang="en-US" sz="1800" b="0" i="0" u="none" strike="noStrike" dirty="0">
                <a:solidFill>
                  <a:srgbClr val="000000"/>
                </a:solidFill>
                <a:effectLst/>
                <a:latin typeface="Times New Roman" panose="02020603050405020304" pitchFamily="18" charset="0"/>
              </a:rPr>
              <a:t>:        In this section, users can view matching profiles</a:t>
            </a:r>
            <a:endParaRPr lang="en-US" dirty="0">
              <a:solidFill>
                <a:srgbClr val="000000"/>
              </a:solidFill>
              <a:latin typeface="Times New Roman" panose="02020603050405020304" pitchFamily="18" charset="0"/>
            </a:endParaRPr>
          </a:p>
          <a:p>
            <a:r>
              <a:rPr lang="en-US" sz="1800" b="1" i="0" u="none" strike="noStrike" dirty="0">
                <a:solidFill>
                  <a:srgbClr val="000000"/>
                </a:solidFill>
                <a:effectLst/>
                <a:latin typeface="Times New Roman" panose="02020603050405020304" pitchFamily="18" charset="0"/>
              </a:rPr>
              <a:t>Profile Details</a:t>
            </a:r>
            <a:r>
              <a:rPr lang="en-US" sz="1800" b="0" i="0" u="none" strike="noStrike" dirty="0">
                <a:solidFill>
                  <a:srgbClr val="000000"/>
                </a:solidFill>
                <a:effectLst/>
                <a:latin typeface="Times New Roman" panose="02020603050405020304" pitchFamily="18" charset="0"/>
              </a:rPr>
              <a:t>:      Here, users can view details of a member.</a:t>
            </a:r>
          </a:p>
          <a:p>
            <a:r>
              <a:rPr lang="en-US" sz="1800" b="1" i="0" u="none" strike="noStrike" dirty="0">
                <a:solidFill>
                  <a:srgbClr val="000000"/>
                </a:solidFill>
                <a:effectLst/>
                <a:latin typeface="Times New Roman" panose="02020603050405020304" pitchFamily="18" charset="0"/>
              </a:rPr>
              <a:t>Success story</a:t>
            </a:r>
            <a:r>
              <a:rPr lang="en-US" sz="1800" b="0" i="0" u="none" strike="noStrike" dirty="0">
                <a:solidFill>
                  <a:srgbClr val="000000"/>
                </a:solidFill>
                <a:effectLst/>
                <a:latin typeface="Times New Roman" panose="02020603050405020304" pitchFamily="18" charset="0"/>
              </a:rPr>
              <a:t>:        Successful matchmaking story that have been  accomplished using the website are told in this section.    </a:t>
            </a:r>
          </a:p>
          <a:p>
            <a:r>
              <a:rPr lang="en-US" sz="1800" b="1" i="0" u="none" strike="noStrike" dirty="0">
                <a:solidFill>
                  <a:srgbClr val="000000"/>
                </a:solidFill>
                <a:effectLst/>
                <a:latin typeface="Times New Roman" panose="02020603050405020304" pitchFamily="18" charset="0"/>
              </a:rPr>
              <a:t>Feedback</a:t>
            </a:r>
            <a:r>
              <a:rPr lang="en-US" sz="1800" b="0" i="0" u="none" strike="noStrike" dirty="0">
                <a:solidFill>
                  <a:srgbClr val="000000"/>
                </a:solidFill>
                <a:effectLst/>
                <a:latin typeface="Times New Roman" panose="02020603050405020304" pitchFamily="18" charset="0"/>
              </a:rPr>
              <a:t>:              Users can convey feedback in this website. </a:t>
            </a:r>
            <a:endParaRPr lang="en-US" sz="1800" b="1" i="0" u="none" strike="noStrike" dirty="0">
              <a:solidFill>
                <a:srgbClr val="000000"/>
              </a:solidFill>
              <a:effectLst/>
              <a:latin typeface="Times New Roman" panose="02020603050405020304" pitchFamily="18" charset="0"/>
            </a:endParaRPr>
          </a:p>
          <a:p>
            <a:endParaRPr lang="en-US" sz="1800" b="0" i="0" u="none" strike="noStrike" dirty="0">
              <a:solidFill>
                <a:srgbClr val="000000"/>
              </a:solidFill>
              <a:effectLst/>
              <a:latin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9876D0EB-9AC5-9B44-C633-42357360AB98}"/>
              </a:ext>
            </a:extLst>
          </p:cNvPr>
          <p:cNvSpPr>
            <a:spLocks noGrp="1"/>
          </p:cNvSpPr>
          <p:nvPr>
            <p:ph type="sldNum" sz="quarter" idx="12"/>
          </p:nvPr>
        </p:nvSpPr>
        <p:spPr/>
        <p:txBody>
          <a:bodyPr/>
          <a:lstStyle/>
          <a:p>
            <a:fld id="{71766878-3199-4EAB-94E7-2D6D11070E14}" type="slidenum">
              <a:rPr lang="en-US" smtClean="0"/>
              <a:t>7</a:t>
            </a:fld>
            <a:endParaRPr lang="en-US" dirty="0"/>
          </a:p>
        </p:txBody>
      </p:sp>
    </p:spTree>
    <p:extLst>
      <p:ext uri="{BB962C8B-B14F-4D97-AF65-F5344CB8AC3E}">
        <p14:creationId xmlns:p14="http://schemas.microsoft.com/office/powerpoint/2010/main" val="22641875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AC98-81C2-D782-3687-5F87B3C85274}"/>
              </a:ext>
            </a:extLst>
          </p:cNvPr>
          <p:cNvSpPr>
            <a:spLocks noGrp="1"/>
          </p:cNvSpPr>
          <p:nvPr>
            <p:ph type="title"/>
          </p:nvPr>
        </p:nvSpPr>
        <p:spPr/>
        <p:txBody>
          <a:bodyPr/>
          <a:lstStyle/>
          <a:p>
            <a:r>
              <a:rPr lang="en-US" dirty="0"/>
              <a:t>Home Page</a:t>
            </a:r>
          </a:p>
        </p:txBody>
      </p:sp>
      <p:pic>
        <p:nvPicPr>
          <p:cNvPr id="1026" name="Picture 2">
            <a:extLst>
              <a:ext uri="{FF2B5EF4-FFF2-40B4-BE49-F238E27FC236}">
                <a16:creationId xmlns:a16="http://schemas.microsoft.com/office/drawing/2014/main" id="{B0B37E3B-98D2-33CA-6B80-29CE97C276E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9647"/>
          <a:stretch/>
        </p:blipFill>
        <p:spPr bwMode="auto">
          <a:xfrm>
            <a:off x="3688469" y="2133600"/>
            <a:ext cx="6716888" cy="341376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6D65B7B-5C46-3E19-4DF0-23249673C3D0}"/>
              </a:ext>
            </a:extLst>
          </p:cNvPr>
          <p:cNvSpPr>
            <a:spLocks noGrp="1"/>
          </p:cNvSpPr>
          <p:nvPr>
            <p:ph type="sldNum" sz="quarter" idx="12"/>
          </p:nvPr>
        </p:nvSpPr>
        <p:spPr/>
        <p:txBody>
          <a:bodyPr/>
          <a:lstStyle/>
          <a:p>
            <a:fld id="{71766878-3199-4EAB-94E7-2D6D11070E14}" type="slidenum">
              <a:rPr lang="en-US" smtClean="0"/>
              <a:t>8</a:t>
            </a:fld>
            <a:endParaRPr lang="en-US" dirty="0"/>
          </a:p>
        </p:txBody>
      </p:sp>
    </p:spTree>
    <p:extLst>
      <p:ext uri="{BB962C8B-B14F-4D97-AF65-F5344CB8AC3E}">
        <p14:creationId xmlns:p14="http://schemas.microsoft.com/office/powerpoint/2010/main" val="19911035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638CD-442A-D239-9347-4B77FD9A5373}"/>
              </a:ext>
            </a:extLst>
          </p:cNvPr>
          <p:cNvSpPr>
            <a:spLocks noGrp="1"/>
          </p:cNvSpPr>
          <p:nvPr>
            <p:ph type="title"/>
          </p:nvPr>
        </p:nvSpPr>
        <p:spPr/>
        <p:txBody>
          <a:bodyPr/>
          <a:lstStyle/>
          <a:p>
            <a:r>
              <a:rPr lang="en-US" dirty="0"/>
              <a:t>Home Page(Continued..)</a:t>
            </a:r>
          </a:p>
        </p:txBody>
      </p:sp>
      <p:pic>
        <p:nvPicPr>
          <p:cNvPr id="2052" name="Picture 4">
            <a:extLst>
              <a:ext uri="{FF2B5EF4-FFF2-40B4-BE49-F238E27FC236}">
                <a16:creationId xmlns:a16="http://schemas.microsoft.com/office/drawing/2014/main" id="{E54AD229-561E-5625-81A9-D1321C8DA6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4158" y="2133600"/>
            <a:ext cx="8605509" cy="37782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B307672-DB8F-B691-9BB0-94ABF87FE0C6}"/>
              </a:ext>
            </a:extLst>
          </p:cNvPr>
          <p:cNvSpPr>
            <a:spLocks noGrp="1"/>
          </p:cNvSpPr>
          <p:nvPr>
            <p:ph type="sldNum" sz="quarter" idx="12"/>
          </p:nvPr>
        </p:nvSpPr>
        <p:spPr/>
        <p:txBody>
          <a:bodyPr/>
          <a:lstStyle/>
          <a:p>
            <a:fld id="{71766878-3199-4EAB-94E7-2D6D11070E14}" type="slidenum">
              <a:rPr lang="en-US" smtClean="0"/>
              <a:t>9</a:t>
            </a:fld>
            <a:endParaRPr lang="en-US" dirty="0"/>
          </a:p>
        </p:txBody>
      </p:sp>
    </p:spTree>
    <p:extLst>
      <p:ext uri="{BB962C8B-B14F-4D97-AF65-F5344CB8AC3E}">
        <p14:creationId xmlns:p14="http://schemas.microsoft.com/office/powerpoint/2010/main" val="3325226361"/>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{52F677FE-EA67-2B47-8178-49858E892F15}tf10001069</Template>
  <TotalTime>749</TotalTime>
  <Words>399</Words>
  <Application>Microsoft Office PowerPoint</Application>
  <PresentationFormat>Widescreen</PresentationFormat>
  <Paragraphs>100</Paragraphs>
  <Slides>28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Century Gothic</vt:lpstr>
      <vt:lpstr>Helvetica Neue</vt:lpstr>
      <vt:lpstr>Times New Roman</vt:lpstr>
      <vt:lpstr>Wingdings 3</vt:lpstr>
      <vt:lpstr>Wisp</vt:lpstr>
      <vt:lpstr>“Biye Shaadi”            A Matrimony Website</vt:lpstr>
      <vt:lpstr>Contents</vt:lpstr>
      <vt:lpstr>Objective</vt:lpstr>
      <vt:lpstr>Motivation</vt:lpstr>
      <vt:lpstr>PowerPoint Presentation</vt:lpstr>
      <vt:lpstr>PowerPoint Presentation</vt:lpstr>
      <vt:lpstr>Key Features:</vt:lpstr>
      <vt:lpstr>Home Page</vt:lpstr>
      <vt:lpstr>Home Page(Continued..)</vt:lpstr>
      <vt:lpstr>Home Page(Continued..)</vt:lpstr>
      <vt:lpstr>Registration Page</vt:lpstr>
      <vt:lpstr>Registration Page(Continued)</vt:lpstr>
      <vt:lpstr>Registration Page(Continued)</vt:lpstr>
      <vt:lpstr>Registration Page(Continued)</vt:lpstr>
      <vt:lpstr>Registered Bride/Groom</vt:lpstr>
      <vt:lpstr>Registered Bride/Groom(Continued)</vt:lpstr>
      <vt:lpstr>Login Page</vt:lpstr>
      <vt:lpstr>Profile Page</vt:lpstr>
      <vt:lpstr>Bride List</vt:lpstr>
      <vt:lpstr>Bride Profile (Sample)</vt:lpstr>
      <vt:lpstr>Groom List</vt:lpstr>
      <vt:lpstr>Groom Profile (Sample)</vt:lpstr>
      <vt:lpstr>View Feedback</vt:lpstr>
      <vt:lpstr>Front-End Language</vt:lpstr>
      <vt:lpstr>Back-End Language</vt:lpstr>
      <vt:lpstr>Software Used</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“Biye Shaadi”            A Matrimony Website</dc:title>
  <dc:creator>Choyon Sarker</dc:creator>
  <cp:lastModifiedBy>ASUS</cp:lastModifiedBy>
  <cp:revision>69</cp:revision>
  <dcterms:created xsi:type="dcterms:W3CDTF">2023-08-30T18:46:50Z</dcterms:created>
  <dcterms:modified xsi:type="dcterms:W3CDTF">2024-05-28T14:36:22Z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1033-5.0.0.7908</vt:lpwstr>
  </property>
</Properties>
</file>